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ダンボールを運ぶ男性のシルエット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5BCA7D4-7DB5-2A1D-B3DF-86A2473E6233}"/>
              </a:ext>
            </a:extLst>
          </p:cNvPr>
          <p:cNvGrpSpPr/>
          <p:nvPr/>
        </p:nvGrpSpPr>
        <p:grpSpPr>
          <a:xfrm>
            <a:off x="1011238" y="922287"/>
            <a:ext cx="1554981" cy="2558056"/>
            <a:chOff x="22225" y="3438525"/>
            <a:chExt cx="1739901" cy="2862263"/>
          </a:xfrm>
        </p:grpSpPr>
        <p:sp>
          <p:nvSpPr>
            <p:cNvPr id="4" name="Freeform 13">
              <a:extLst>
                <a:ext uri="{FF2B5EF4-FFF2-40B4-BE49-F238E27FC236}">
                  <a16:creationId xmlns:a16="http://schemas.microsoft.com/office/drawing/2014/main" id="{D7036E18-6D7A-0C9A-A8CD-5C53271A0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963" y="3832225"/>
              <a:ext cx="849313" cy="490538"/>
            </a:xfrm>
            <a:custGeom>
              <a:avLst/>
              <a:gdLst>
                <a:gd name="T0" fmla="*/ 404 w 535"/>
                <a:gd name="T1" fmla="*/ 152 h 309"/>
                <a:gd name="T2" fmla="*/ 61 w 535"/>
                <a:gd name="T3" fmla="*/ 167 h 309"/>
                <a:gd name="T4" fmla="*/ 34 w 535"/>
                <a:gd name="T5" fmla="*/ 162 h 309"/>
                <a:gd name="T6" fmla="*/ 5 w 535"/>
                <a:gd name="T7" fmla="*/ 157 h 309"/>
                <a:gd name="T8" fmla="*/ 4 w 535"/>
                <a:gd name="T9" fmla="*/ 159 h 309"/>
                <a:gd name="T10" fmla="*/ 1 w 535"/>
                <a:gd name="T11" fmla="*/ 175 h 309"/>
                <a:gd name="T12" fmla="*/ 0 w 535"/>
                <a:gd name="T13" fmla="*/ 193 h 309"/>
                <a:gd name="T14" fmla="*/ 15 w 535"/>
                <a:gd name="T15" fmla="*/ 203 h 309"/>
                <a:gd name="T16" fmla="*/ 19 w 535"/>
                <a:gd name="T17" fmla="*/ 203 h 309"/>
                <a:gd name="T18" fmla="*/ 21 w 535"/>
                <a:gd name="T19" fmla="*/ 202 h 309"/>
                <a:gd name="T20" fmla="*/ 25 w 535"/>
                <a:gd name="T21" fmla="*/ 208 h 309"/>
                <a:gd name="T22" fmla="*/ 28 w 535"/>
                <a:gd name="T23" fmla="*/ 215 h 309"/>
                <a:gd name="T24" fmla="*/ 29 w 535"/>
                <a:gd name="T25" fmla="*/ 222 h 309"/>
                <a:gd name="T26" fmla="*/ 35 w 535"/>
                <a:gd name="T27" fmla="*/ 223 h 309"/>
                <a:gd name="T28" fmla="*/ 43 w 535"/>
                <a:gd name="T29" fmla="*/ 222 h 309"/>
                <a:gd name="T30" fmla="*/ 56 w 535"/>
                <a:gd name="T31" fmla="*/ 218 h 309"/>
                <a:gd name="T32" fmla="*/ 64 w 535"/>
                <a:gd name="T33" fmla="*/ 218 h 309"/>
                <a:gd name="T34" fmla="*/ 81 w 535"/>
                <a:gd name="T35" fmla="*/ 223 h 309"/>
                <a:gd name="T36" fmla="*/ 83 w 535"/>
                <a:gd name="T37" fmla="*/ 226 h 309"/>
                <a:gd name="T38" fmla="*/ 87 w 535"/>
                <a:gd name="T39" fmla="*/ 231 h 309"/>
                <a:gd name="T40" fmla="*/ 92 w 535"/>
                <a:gd name="T41" fmla="*/ 234 h 309"/>
                <a:gd name="T42" fmla="*/ 111 w 535"/>
                <a:gd name="T43" fmla="*/ 238 h 309"/>
                <a:gd name="T44" fmla="*/ 160 w 535"/>
                <a:gd name="T45" fmla="*/ 248 h 309"/>
                <a:gd name="T46" fmla="*/ 217 w 535"/>
                <a:gd name="T47" fmla="*/ 264 h 309"/>
                <a:gd name="T48" fmla="*/ 312 w 535"/>
                <a:gd name="T49" fmla="*/ 293 h 309"/>
                <a:gd name="T50" fmla="*/ 357 w 535"/>
                <a:gd name="T51" fmla="*/ 305 h 309"/>
                <a:gd name="T52" fmla="*/ 380 w 535"/>
                <a:gd name="T53" fmla="*/ 309 h 309"/>
                <a:gd name="T54" fmla="*/ 384 w 535"/>
                <a:gd name="T55" fmla="*/ 309 h 309"/>
                <a:gd name="T56" fmla="*/ 393 w 535"/>
                <a:gd name="T57" fmla="*/ 303 h 309"/>
                <a:gd name="T58" fmla="*/ 446 w 535"/>
                <a:gd name="T59" fmla="*/ 253 h 309"/>
                <a:gd name="T60" fmla="*/ 495 w 535"/>
                <a:gd name="T61" fmla="*/ 203 h 309"/>
                <a:gd name="T62" fmla="*/ 530 w 535"/>
                <a:gd name="T63" fmla="*/ 91 h 309"/>
                <a:gd name="T64" fmla="*/ 535 w 535"/>
                <a:gd name="T65" fmla="*/ 66 h 309"/>
                <a:gd name="T66" fmla="*/ 533 w 535"/>
                <a:gd name="T67" fmla="*/ 61 h 309"/>
                <a:gd name="T68" fmla="*/ 506 w 535"/>
                <a:gd name="T69" fmla="*/ 29 h 309"/>
                <a:gd name="T70" fmla="*/ 480 w 535"/>
                <a:gd name="T71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35" h="309">
                  <a:moveTo>
                    <a:pt x="480" y="0"/>
                  </a:moveTo>
                  <a:lnTo>
                    <a:pt x="404" y="152"/>
                  </a:lnTo>
                  <a:lnTo>
                    <a:pt x="343" y="213"/>
                  </a:lnTo>
                  <a:lnTo>
                    <a:pt x="61" y="167"/>
                  </a:lnTo>
                  <a:lnTo>
                    <a:pt x="61" y="167"/>
                  </a:lnTo>
                  <a:lnTo>
                    <a:pt x="34" y="162"/>
                  </a:lnTo>
                  <a:lnTo>
                    <a:pt x="15" y="159"/>
                  </a:lnTo>
                  <a:lnTo>
                    <a:pt x="5" y="157"/>
                  </a:lnTo>
                  <a:lnTo>
                    <a:pt x="5" y="157"/>
                  </a:lnTo>
                  <a:lnTo>
                    <a:pt x="4" y="159"/>
                  </a:lnTo>
                  <a:lnTo>
                    <a:pt x="4" y="164"/>
                  </a:lnTo>
                  <a:lnTo>
                    <a:pt x="1" y="175"/>
                  </a:lnTo>
                  <a:lnTo>
                    <a:pt x="0" y="193"/>
                  </a:lnTo>
                  <a:lnTo>
                    <a:pt x="0" y="193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18" y="204"/>
                  </a:lnTo>
                  <a:lnTo>
                    <a:pt x="19" y="203"/>
                  </a:lnTo>
                  <a:lnTo>
                    <a:pt x="20" y="202"/>
                  </a:lnTo>
                  <a:lnTo>
                    <a:pt x="21" y="202"/>
                  </a:lnTo>
                  <a:lnTo>
                    <a:pt x="21" y="203"/>
                  </a:lnTo>
                  <a:lnTo>
                    <a:pt x="25" y="208"/>
                  </a:lnTo>
                  <a:lnTo>
                    <a:pt x="25" y="208"/>
                  </a:lnTo>
                  <a:lnTo>
                    <a:pt x="28" y="215"/>
                  </a:lnTo>
                  <a:lnTo>
                    <a:pt x="29" y="221"/>
                  </a:lnTo>
                  <a:lnTo>
                    <a:pt x="29" y="222"/>
                  </a:lnTo>
                  <a:lnTo>
                    <a:pt x="30" y="223"/>
                  </a:lnTo>
                  <a:lnTo>
                    <a:pt x="35" y="223"/>
                  </a:lnTo>
                  <a:lnTo>
                    <a:pt x="35" y="223"/>
                  </a:lnTo>
                  <a:lnTo>
                    <a:pt x="43" y="222"/>
                  </a:lnTo>
                  <a:lnTo>
                    <a:pt x="49" y="221"/>
                  </a:lnTo>
                  <a:lnTo>
                    <a:pt x="56" y="218"/>
                  </a:lnTo>
                  <a:lnTo>
                    <a:pt x="56" y="218"/>
                  </a:lnTo>
                  <a:lnTo>
                    <a:pt x="64" y="218"/>
                  </a:lnTo>
                  <a:lnTo>
                    <a:pt x="72" y="219"/>
                  </a:lnTo>
                  <a:lnTo>
                    <a:pt x="81" y="223"/>
                  </a:lnTo>
                  <a:lnTo>
                    <a:pt x="81" y="223"/>
                  </a:lnTo>
                  <a:lnTo>
                    <a:pt x="83" y="226"/>
                  </a:lnTo>
                  <a:lnTo>
                    <a:pt x="85" y="227"/>
                  </a:lnTo>
                  <a:lnTo>
                    <a:pt x="87" y="231"/>
                  </a:lnTo>
                  <a:lnTo>
                    <a:pt x="88" y="232"/>
                  </a:lnTo>
                  <a:lnTo>
                    <a:pt x="92" y="234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36" y="243"/>
                  </a:lnTo>
                  <a:lnTo>
                    <a:pt x="160" y="248"/>
                  </a:lnTo>
                  <a:lnTo>
                    <a:pt x="217" y="264"/>
                  </a:lnTo>
                  <a:lnTo>
                    <a:pt x="217" y="264"/>
                  </a:lnTo>
                  <a:lnTo>
                    <a:pt x="260" y="276"/>
                  </a:lnTo>
                  <a:lnTo>
                    <a:pt x="312" y="293"/>
                  </a:lnTo>
                  <a:lnTo>
                    <a:pt x="336" y="300"/>
                  </a:lnTo>
                  <a:lnTo>
                    <a:pt x="357" y="305"/>
                  </a:lnTo>
                  <a:lnTo>
                    <a:pt x="374" y="309"/>
                  </a:lnTo>
                  <a:lnTo>
                    <a:pt x="380" y="309"/>
                  </a:lnTo>
                  <a:lnTo>
                    <a:pt x="384" y="309"/>
                  </a:lnTo>
                  <a:lnTo>
                    <a:pt x="384" y="309"/>
                  </a:lnTo>
                  <a:lnTo>
                    <a:pt x="388" y="307"/>
                  </a:lnTo>
                  <a:lnTo>
                    <a:pt x="393" y="303"/>
                  </a:lnTo>
                  <a:lnTo>
                    <a:pt x="408" y="290"/>
                  </a:lnTo>
                  <a:lnTo>
                    <a:pt x="446" y="253"/>
                  </a:lnTo>
                  <a:lnTo>
                    <a:pt x="495" y="203"/>
                  </a:lnTo>
                  <a:lnTo>
                    <a:pt x="495" y="203"/>
                  </a:lnTo>
                  <a:lnTo>
                    <a:pt x="516" y="138"/>
                  </a:lnTo>
                  <a:lnTo>
                    <a:pt x="530" y="91"/>
                  </a:lnTo>
                  <a:lnTo>
                    <a:pt x="534" y="75"/>
                  </a:lnTo>
                  <a:lnTo>
                    <a:pt x="535" y="66"/>
                  </a:lnTo>
                  <a:lnTo>
                    <a:pt x="535" y="66"/>
                  </a:lnTo>
                  <a:lnTo>
                    <a:pt x="533" y="61"/>
                  </a:lnTo>
                  <a:lnTo>
                    <a:pt x="525" y="52"/>
                  </a:lnTo>
                  <a:lnTo>
                    <a:pt x="506" y="29"/>
                  </a:lnTo>
                  <a:lnTo>
                    <a:pt x="480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id="{E9AF3A95-D204-813D-DB75-2F3603732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5" y="3454400"/>
              <a:ext cx="1017588" cy="771525"/>
            </a:xfrm>
            <a:custGeom>
              <a:avLst/>
              <a:gdLst>
                <a:gd name="T0" fmla="*/ 449 w 641"/>
                <a:gd name="T1" fmla="*/ 486 h 486"/>
                <a:gd name="T2" fmla="*/ 449 w 641"/>
                <a:gd name="T3" fmla="*/ 486 h 486"/>
                <a:gd name="T4" fmla="*/ 457 w 641"/>
                <a:gd name="T5" fmla="*/ 483 h 486"/>
                <a:gd name="T6" fmla="*/ 477 w 641"/>
                <a:gd name="T7" fmla="*/ 472 h 486"/>
                <a:gd name="T8" fmla="*/ 538 w 641"/>
                <a:gd name="T9" fmla="*/ 447 h 486"/>
                <a:gd name="T10" fmla="*/ 626 w 641"/>
                <a:gd name="T11" fmla="*/ 410 h 486"/>
                <a:gd name="T12" fmla="*/ 641 w 641"/>
                <a:gd name="T13" fmla="*/ 122 h 486"/>
                <a:gd name="T14" fmla="*/ 278 w 641"/>
                <a:gd name="T15" fmla="*/ 0 h 486"/>
                <a:gd name="T16" fmla="*/ 0 w 641"/>
                <a:gd name="T17" fmla="*/ 152 h 486"/>
                <a:gd name="T18" fmla="*/ 5 w 641"/>
                <a:gd name="T19" fmla="*/ 335 h 486"/>
                <a:gd name="T20" fmla="*/ 5 w 641"/>
                <a:gd name="T21" fmla="*/ 335 h 486"/>
                <a:gd name="T22" fmla="*/ 227 w 641"/>
                <a:gd name="T23" fmla="*/ 412 h 486"/>
                <a:gd name="T24" fmla="*/ 379 w 641"/>
                <a:gd name="T25" fmla="*/ 464 h 486"/>
                <a:gd name="T26" fmla="*/ 429 w 641"/>
                <a:gd name="T27" fmla="*/ 481 h 486"/>
                <a:gd name="T28" fmla="*/ 449 w 641"/>
                <a:gd name="T29" fmla="*/ 486 h 486"/>
                <a:gd name="T30" fmla="*/ 449 w 641"/>
                <a:gd name="T31" fmla="*/ 48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1" h="486">
                  <a:moveTo>
                    <a:pt x="449" y="486"/>
                  </a:moveTo>
                  <a:lnTo>
                    <a:pt x="449" y="486"/>
                  </a:lnTo>
                  <a:lnTo>
                    <a:pt x="457" y="483"/>
                  </a:lnTo>
                  <a:lnTo>
                    <a:pt x="477" y="472"/>
                  </a:lnTo>
                  <a:lnTo>
                    <a:pt x="538" y="447"/>
                  </a:lnTo>
                  <a:lnTo>
                    <a:pt x="626" y="410"/>
                  </a:lnTo>
                  <a:lnTo>
                    <a:pt x="641" y="122"/>
                  </a:lnTo>
                  <a:lnTo>
                    <a:pt x="278" y="0"/>
                  </a:lnTo>
                  <a:lnTo>
                    <a:pt x="0" y="152"/>
                  </a:lnTo>
                  <a:lnTo>
                    <a:pt x="5" y="335"/>
                  </a:lnTo>
                  <a:lnTo>
                    <a:pt x="5" y="335"/>
                  </a:lnTo>
                  <a:lnTo>
                    <a:pt x="227" y="412"/>
                  </a:lnTo>
                  <a:lnTo>
                    <a:pt x="379" y="464"/>
                  </a:lnTo>
                  <a:lnTo>
                    <a:pt x="429" y="481"/>
                  </a:lnTo>
                  <a:lnTo>
                    <a:pt x="449" y="486"/>
                  </a:lnTo>
                  <a:lnTo>
                    <a:pt x="449" y="486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F3A04346-CC28-862A-C911-A0AC7F44F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488" y="3438525"/>
              <a:ext cx="1036638" cy="2862263"/>
            </a:xfrm>
            <a:custGeom>
              <a:avLst/>
              <a:gdLst>
                <a:gd name="T0" fmla="*/ 499 w 653"/>
                <a:gd name="T1" fmla="*/ 14 h 1803"/>
                <a:gd name="T2" fmla="*/ 441 w 653"/>
                <a:gd name="T3" fmla="*/ 46 h 1803"/>
                <a:gd name="T4" fmla="*/ 414 w 653"/>
                <a:gd name="T5" fmla="*/ 113 h 1803"/>
                <a:gd name="T6" fmla="*/ 376 w 653"/>
                <a:gd name="T7" fmla="*/ 203 h 1803"/>
                <a:gd name="T8" fmla="*/ 310 w 653"/>
                <a:gd name="T9" fmla="*/ 213 h 1803"/>
                <a:gd name="T10" fmla="*/ 229 w 653"/>
                <a:gd name="T11" fmla="*/ 233 h 1803"/>
                <a:gd name="T12" fmla="*/ 163 w 653"/>
                <a:gd name="T13" fmla="*/ 274 h 1803"/>
                <a:gd name="T14" fmla="*/ 104 w 653"/>
                <a:gd name="T15" fmla="*/ 251 h 1803"/>
                <a:gd name="T16" fmla="*/ 58 w 653"/>
                <a:gd name="T17" fmla="*/ 245 h 1803"/>
                <a:gd name="T18" fmla="*/ 82 w 653"/>
                <a:gd name="T19" fmla="*/ 274 h 1803"/>
                <a:gd name="T20" fmla="*/ 94 w 653"/>
                <a:gd name="T21" fmla="*/ 288 h 1803"/>
                <a:gd name="T22" fmla="*/ 33 w 653"/>
                <a:gd name="T23" fmla="*/ 300 h 1803"/>
                <a:gd name="T24" fmla="*/ 1 w 653"/>
                <a:gd name="T25" fmla="*/ 319 h 1803"/>
                <a:gd name="T26" fmla="*/ 82 w 653"/>
                <a:gd name="T27" fmla="*/ 329 h 1803"/>
                <a:gd name="T28" fmla="*/ 41 w 653"/>
                <a:gd name="T29" fmla="*/ 374 h 1803"/>
                <a:gd name="T30" fmla="*/ 38 w 653"/>
                <a:gd name="T31" fmla="*/ 391 h 1803"/>
                <a:gd name="T32" fmla="*/ 62 w 653"/>
                <a:gd name="T33" fmla="*/ 396 h 1803"/>
                <a:gd name="T34" fmla="*/ 84 w 653"/>
                <a:gd name="T35" fmla="*/ 400 h 1803"/>
                <a:gd name="T36" fmla="*/ 97 w 653"/>
                <a:gd name="T37" fmla="*/ 410 h 1803"/>
                <a:gd name="T38" fmla="*/ 148 w 653"/>
                <a:gd name="T39" fmla="*/ 385 h 1803"/>
                <a:gd name="T40" fmla="*/ 214 w 653"/>
                <a:gd name="T41" fmla="*/ 425 h 1803"/>
                <a:gd name="T42" fmla="*/ 153 w 653"/>
                <a:gd name="T43" fmla="*/ 704 h 1803"/>
                <a:gd name="T44" fmla="*/ 111 w 653"/>
                <a:gd name="T45" fmla="*/ 773 h 1803"/>
                <a:gd name="T46" fmla="*/ 137 w 653"/>
                <a:gd name="T47" fmla="*/ 806 h 1803"/>
                <a:gd name="T48" fmla="*/ 81 w 653"/>
                <a:gd name="T49" fmla="*/ 1032 h 1803"/>
                <a:gd name="T50" fmla="*/ 63 w 653"/>
                <a:gd name="T51" fmla="*/ 1213 h 1803"/>
                <a:gd name="T52" fmla="*/ 215 w 653"/>
                <a:gd name="T53" fmla="*/ 1411 h 1803"/>
                <a:gd name="T54" fmla="*/ 239 w 653"/>
                <a:gd name="T55" fmla="*/ 1474 h 1803"/>
                <a:gd name="T56" fmla="*/ 157 w 653"/>
                <a:gd name="T57" fmla="*/ 1518 h 1803"/>
                <a:gd name="T58" fmla="*/ 133 w 653"/>
                <a:gd name="T59" fmla="*/ 1554 h 1803"/>
                <a:gd name="T60" fmla="*/ 168 w 653"/>
                <a:gd name="T61" fmla="*/ 1574 h 1803"/>
                <a:gd name="T62" fmla="*/ 283 w 653"/>
                <a:gd name="T63" fmla="*/ 1553 h 1803"/>
                <a:gd name="T64" fmla="*/ 387 w 653"/>
                <a:gd name="T65" fmla="*/ 1528 h 1803"/>
                <a:gd name="T66" fmla="*/ 392 w 653"/>
                <a:gd name="T67" fmla="*/ 1473 h 1803"/>
                <a:gd name="T68" fmla="*/ 315 w 653"/>
                <a:gd name="T69" fmla="*/ 1357 h 1803"/>
                <a:gd name="T70" fmla="*/ 288 w 653"/>
                <a:gd name="T71" fmla="*/ 1077 h 1803"/>
                <a:gd name="T72" fmla="*/ 311 w 653"/>
                <a:gd name="T73" fmla="*/ 1099 h 1803"/>
                <a:gd name="T74" fmla="*/ 409 w 653"/>
                <a:gd name="T75" fmla="*/ 1251 h 1803"/>
                <a:gd name="T76" fmla="*/ 458 w 653"/>
                <a:gd name="T77" fmla="*/ 1433 h 1803"/>
                <a:gd name="T78" fmla="*/ 496 w 653"/>
                <a:gd name="T79" fmla="*/ 1635 h 1803"/>
                <a:gd name="T80" fmla="*/ 501 w 653"/>
                <a:gd name="T81" fmla="*/ 1800 h 1803"/>
                <a:gd name="T82" fmla="*/ 567 w 653"/>
                <a:gd name="T83" fmla="*/ 1793 h 1803"/>
                <a:gd name="T84" fmla="*/ 610 w 653"/>
                <a:gd name="T85" fmla="*/ 1735 h 1803"/>
                <a:gd name="T86" fmla="*/ 594 w 653"/>
                <a:gd name="T87" fmla="*/ 1674 h 1803"/>
                <a:gd name="T88" fmla="*/ 582 w 653"/>
                <a:gd name="T89" fmla="*/ 1640 h 1803"/>
                <a:gd name="T90" fmla="*/ 595 w 653"/>
                <a:gd name="T91" fmla="*/ 1383 h 1803"/>
                <a:gd name="T92" fmla="*/ 565 w 653"/>
                <a:gd name="T93" fmla="*/ 1183 h 1803"/>
                <a:gd name="T94" fmla="*/ 538 w 653"/>
                <a:gd name="T95" fmla="*/ 1058 h 1803"/>
                <a:gd name="T96" fmla="*/ 562 w 653"/>
                <a:gd name="T97" fmla="*/ 835 h 1803"/>
                <a:gd name="T98" fmla="*/ 529 w 653"/>
                <a:gd name="T99" fmla="*/ 728 h 1803"/>
                <a:gd name="T100" fmla="*/ 577 w 653"/>
                <a:gd name="T101" fmla="*/ 461 h 1803"/>
                <a:gd name="T102" fmla="*/ 616 w 653"/>
                <a:gd name="T103" fmla="*/ 347 h 1803"/>
                <a:gd name="T104" fmla="*/ 611 w 653"/>
                <a:gd name="T105" fmla="*/ 237 h 1803"/>
                <a:gd name="T106" fmla="*/ 633 w 653"/>
                <a:gd name="T107" fmla="*/ 157 h 1803"/>
                <a:gd name="T108" fmla="*/ 643 w 653"/>
                <a:gd name="T109" fmla="*/ 119 h 1803"/>
                <a:gd name="T110" fmla="*/ 634 w 653"/>
                <a:gd name="T111" fmla="*/ 79 h 1803"/>
                <a:gd name="T112" fmla="*/ 618 w 653"/>
                <a:gd name="T113" fmla="*/ 31 h 1803"/>
                <a:gd name="T114" fmla="*/ 592 w 653"/>
                <a:gd name="T115" fmla="*/ 16 h 1803"/>
                <a:gd name="T116" fmla="*/ 587 w 653"/>
                <a:gd name="T117" fmla="*/ 0 h 1803"/>
                <a:gd name="T118" fmla="*/ 552 w 653"/>
                <a:gd name="T119" fmla="*/ 9 h 1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3" h="1803">
                  <a:moveTo>
                    <a:pt x="532" y="10"/>
                  </a:moveTo>
                  <a:lnTo>
                    <a:pt x="532" y="10"/>
                  </a:lnTo>
                  <a:lnTo>
                    <a:pt x="532" y="12"/>
                  </a:lnTo>
                  <a:lnTo>
                    <a:pt x="529" y="13"/>
                  </a:lnTo>
                  <a:lnTo>
                    <a:pt x="523" y="16"/>
                  </a:lnTo>
                  <a:lnTo>
                    <a:pt x="512" y="16"/>
                  </a:lnTo>
                  <a:lnTo>
                    <a:pt x="512" y="16"/>
                  </a:lnTo>
                  <a:lnTo>
                    <a:pt x="499" y="14"/>
                  </a:lnTo>
                  <a:lnTo>
                    <a:pt x="489" y="16"/>
                  </a:lnTo>
                  <a:lnTo>
                    <a:pt x="476" y="16"/>
                  </a:lnTo>
                  <a:lnTo>
                    <a:pt x="476" y="16"/>
                  </a:lnTo>
                  <a:lnTo>
                    <a:pt x="474" y="17"/>
                  </a:lnTo>
                  <a:lnTo>
                    <a:pt x="469" y="19"/>
                  </a:lnTo>
                  <a:lnTo>
                    <a:pt x="460" y="27"/>
                  </a:lnTo>
                  <a:lnTo>
                    <a:pt x="441" y="46"/>
                  </a:lnTo>
                  <a:lnTo>
                    <a:pt x="441" y="46"/>
                  </a:lnTo>
                  <a:lnTo>
                    <a:pt x="432" y="56"/>
                  </a:lnTo>
                  <a:lnTo>
                    <a:pt x="422" y="69"/>
                  </a:lnTo>
                  <a:lnTo>
                    <a:pt x="413" y="83"/>
                  </a:lnTo>
                  <a:lnTo>
                    <a:pt x="411" y="88"/>
                  </a:lnTo>
                  <a:lnTo>
                    <a:pt x="411" y="91"/>
                  </a:lnTo>
                  <a:lnTo>
                    <a:pt x="411" y="91"/>
                  </a:lnTo>
                  <a:lnTo>
                    <a:pt x="413" y="107"/>
                  </a:lnTo>
                  <a:lnTo>
                    <a:pt x="414" y="113"/>
                  </a:lnTo>
                  <a:lnTo>
                    <a:pt x="416" y="117"/>
                  </a:lnTo>
                  <a:lnTo>
                    <a:pt x="416" y="117"/>
                  </a:lnTo>
                  <a:lnTo>
                    <a:pt x="414" y="122"/>
                  </a:lnTo>
                  <a:lnTo>
                    <a:pt x="412" y="132"/>
                  </a:lnTo>
                  <a:lnTo>
                    <a:pt x="399" y="162"/>
                  </a:lnTo>
                  <a:lnTo>
                    <a:pt x="392" y="179"/>
                  </a:lnTo>
                  <a:lnTo>
                    <a:pt x="384" y="193"/>
                  </a:lnTo>
                  <a:lnTo>
                    <a:pt x="376" y="203"/>
                  </a:lnTo>
                  <a:lnTo>
                    <a:pt x="373" y="207"/>
                  </a:lnTo>
                  <a:lnTo>
                    <a:pt x="370" y="208"/>
                  </a:lnTo>
                  <a:lnTo>
                    <a:pt x="370" y="208"/>
                  </a:lnTo>
                  <a:lnTo>
                    <a:pt x="357" y="210"/>
                  </a:lnTo>
                  <a:lnTo>
                    <a:pt x="341" y="212"/>
                  </a:lnTo>
                  <a:lnTo>
                    <a:pt x="325" y="213"/>
                  </a:lnTo>
                  <a:lnTo>
                    <a:pt x="310" y="213"/>
                  </a:lnTo>
                  <a:lnTo>
                    <a:pt x="310" y="213"/>
                  </a:lnTo>
                  <a:lnTo>
                    <a:pt x="296" y="213"/>
                  </a:lnTo>
                  <a:lnTo>
                    <a:pt x="284" y="214"/>
                  </a:lnTo>
                  <a:lnTo>
                    <a:pt x="269" y="218"/>
                  </a:lnTo>
                  <a:lnTo>
                    <a:pt x="269" y="218"/>
                  </a:lnTo>
                  <a:lnTo>
                    <a:pt x="253" y="223"/>
                  </a:lnTo>
                  <a:lnTo>
                    <a:pt x="240" y="227"/>
                  </a:lnTo>
                  <a:lnTo>
                    <a:pt x="229" y="233"/>
                  </a:lnTo>
                  <a:lnTo>
                    <a:pt x="229" y="233"/>
                  </a:lnTo>
                  <a:lnTo>
                    <a:pt x="225" y="237"/>
                  </a:lnTo>
                  <a:lnTo>
                    <a:pt x="221" y="243"/>
                  </a:lnTo>
                  <a:lnTo>
                    <a:pt x="219" y="250"/>
                  </a:lnTo>
                  <a:lnTo>
                    <a:pt x="216" y="257"/>
                  </a:lnTo>
                  <a:lnTo>
                    <a:pt x="214" y="269"/>
                  </a:lnTo>
                  <a:lnTo>
                    <a:pt x="214" y="274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1" y="274"/>
                  </a:lnTo>
                  <a:lnTo>
                    <a:pt x="154" y="274"/>
                  </a:lnTo>
                  <a:lnTo>
                    <a:pt x="143" y="270"/>
                  </a:lnTo>
                  <a:lnTo>
                    <a:pt x="135" y="267"/>
                  </a:lnTo>
                  <a:lnTo>
                    <a:pt x="128" y="264"/>
                  </a:lnTo>
                  <a:lnTo>
                    <a:pt x="128" y="264"/>
                  </a:lnTo>
                  <a:lnTo>
                    <a:pt x="110" y="252"/>
                  </a:lnTo>
                  <a:lnTo>
                    <a:pt x="104" y="251"/>
                  </a:lnTo>
                  <a:lnTo>
                    <a:pt x="92" y="248"/>
                  </a:lnTo>
                  <a:lnTo>
                    <a:pt x="92" y="248"/>
                  </a:lnTo>
                  <a:lnTo>
                    <a:pt x="80" y="246"/>
                  </a:lnTo>
                  <a:lnTo>
                    <a:pt x="73" y="243"/>
                  </a:lnTo>
                  <a:lnTo>
                    <a:pt x="68" y="242"/>
                  </a:lnTo>
                  <a:lnTo>
                    <a:pt x="62" y="243"/>
                  </a:lnTo>
                  <a:lnTo>
                    <a:pt x="62" y="243"/>
                  </a:lnTo>
                  <a:lnTo>
                    <a:pt x="58" y="245"/>
                  </a:lnTo>
                  <a:lnTo>
                    <a:pt x="54" y="247"/>
                  </a:lnTo>
                  <a:lnTo>
                    <a:pt x="51" y="252"/>
                  </a:lnTo>
                  <a:lnTo>
                    <a:pt x="48" y="256"/>
                  </a:lnTo>
                  <a:lnTo>
                    <a:pt x="47" y="258"/>
                  </a:lnTo>
                  <a:lnTo>
                    <a:pt x="47" y="258"/>
                  </a:lnTo>
                  <a:lnTo>
                    <a:pt x="63" y="266"/>
                  </a:lnTo>
                  <a:lnTo>
                    <a:pt x="75" y="271"/>
                  </a:lnTo>
                  <a:lnTo>
                    <a:pt x="82" y="274"/>
                  </a:lnTo>
                  <a:lnTo>
                    <a:pt x="82" y="274"/>
                  </a:lnTo>
                  <a:lnTo>
                    <a:pt x="92" y="274"/>
                  </a:lnTo>
                  <a:lnTo>
                    <a:pt x="97" y="276"/>
                  </a:lnTo>
                  <a:lnTo>
                    <a:pt x="97" y="277"/>
                  </a:lnTo>
                  <a:lnTo>
                    <a:pt x="97" y="279"/>
                  </a:lnTo>
                  <a:lnTo>
                    <a:pt x="97" y="279"/>
                  </a:lnTo>
                  <a:lnTo>
                    <a:pt x="95" y="283"/>
                  </a:lnTo>
                  <a:lnTo>
                    <a:pt x="94" y="288"/>
                  </a:lnTo>
                  <a:lnTo>
                    <a:pt x="91" y="290"/>
                  </a:lnTo>
                  <a:lnTo>
                    <a:pt x="89" y="291"/>
                  </a:lnTo>
                  <a:lnTo>
                    <a:pt x="84" y="293"/>
                  </a:lnTo>
                  <a:lnTo>
                    <a:pt x="77" y="294"/>
                  </a:lnTo>
                  <a:lnTo>
                    <a:pt x="77" y="294"/>
                  </a:lnTo>
                  <a:lnTo>
                    <a:pt x="62" y="295"/>
                  </a:lnTo>
                  <a:lnTo>
                    <a:pt x="47" y="298"/>
                  </a:lnTo>
                  <a:lnTo>
                    <a:pt x="33" y="300"/>
                  </a:lnTo>
                  <a:lnTo>
                    <a:pt x="22" y="304"/>
                  </a:lnTo>
                  <a:lnTo>
                    <a:pt x="22" y="304"/>
                  </a:lnTo>
                  <a:lnTo>
                    <a:pt x="12" y="308"/>
                  </a:lnTo>
                  <a:lnTo>
                    <a:pt x="4" y="312"/>
                  </a:lnTo>
                  <a:lnTo>
                    <a:pt x="1" y="313"/>
                  </a:lnTo>
                  <a:lnTo>
                    <a:pt x="0" y="315"/>
                  </a:lnTo>
                  <a:lnTo>
                    <a:pt x="0" y="317"/>
                  </a:lnTo>
                  <a:lnTo>
                    <a:pt x="1" y="319"/>
                  </a:lnTo>
                  <a:lnTo>
                    <a:pt x="1" y="319"/>
                  </a:lnTo>
                  <a:lnTo>
                    <a:pt x="6" y="322"/>
                  </a:lnTo>
                  <a:lnTo>
                    <a:pt x="17" y="323"/>
                  </a:lnTo>
                  <a:lnTo>
                    <a:pt x="44" y="324"/>
                  </a:lnTo>
                  <a:lnTo>
                    <a:pt x="71" y="327"/>
                  </a:lnTo>
                  <a:lnTo>
                    <a:pt x="80" y="328"/>
                  </a:lnTo>
                  <a:lnTo>
                    <a:pt x="81" y="328"/>
                  </a:lnTo>
                  <a:lnTo>
                    <a:pt x="82" y="329"/>
                  </a:lnTo>
                  <a:lnTo>
                    <a:pt x="82" y="329"/>
                  </a:lnTo>
                  <a:lnTo>
                    <a:pt x="82" y="332"/>
                  </a:lnTo>
                  <a:lnTo>
                    <a:pt x="82" y="336"/>
                  </a:lnTo>
                  <a:lnTo>
                    <a:pt x="80" y="341"/>
                  </a:lnTo>
                  <a:lnTo>
                    <a:pt x="72" y="350"/>
                  </a:lnTo>
                  <a:lnTo>
                    <a:pt x="72" y="350"/>
                  </a:lnTo>
                  <a:lnTo>
                    <a:pt x="57" y="362"/>
                  </a:lnTo>
                  <a:lnTo>
                    <a:pt x="41" y="374"/>
                  </a:lnTo>
                  <a:lnTo>
                    <a:pt x="34" y="380"/>
                  </a:lnTo>
                  <a:lnTo>
                    <a:pt x="30" y="384"/>
                  </a:lnTo>
                  <a:lnTo>
                    <a:pt x="29" y="386"/>
                  </a:lnTo>
                  <a:lnTo>
                    <a:pt x="29" y="388"/>
                  </a:lnTo>
                  <a:lnTo>
                    <a:pt x="29" y="389"/>
                  </a:lnTo>
                  <a:lnTo>
                    <a:pt x="32" y="390"/>
                  </a:lnTo>
                  <a:lnTo>
                    <a:pt x="32" y="390"/>
                  </a:lnTo>
                  <a:lnTo>
                    <a:pt x="38" y="391"/>
                  </a:lnTo>
                  <a:lnTo>
                    <a:pt x="44" y="390"/>
                  </a:lnTo>
                  <a:lnTo>
                    <a:pt x="60" y="386"/>
                  </a:lnTo>
                  <a:lnTo>
                    <a:pt x="72" y="382"/>
                  </a:lnTo>
                  <a:lnTo>
                    <a:pt x="77" y="380"/>
                  </a:lnTo>
                  <a:lnTo>
                    <a:pt x="77" y="380"/>
                  </a:lnTo>
                  <a:lnTo>
                    <a:pt x="73" y="384"/>
                  </a:lnTo>
                  <a:lnTo>
                    <a:pt x="66" y="393"/>
                  </a:lnTo>
                  <a:lnTo>
                    <a:pt x="62" y="396"/>
                  </a:lnTo>
                  <a:lnTo>
                    <a:pt x="60" y="400"/>
                  </a:lnTo>
                  <a:lnTo>
                    <a:pt x="60" y="404"/>
                  </a:lnTo>
                  <a:lnTo>
                    <a:pt x="61" y="405"/>
                  </a:lnTo>
                  <a:lnTo>
                    <a:pt x="62" y="405"/>
                  </a:lnTo>
                  <a:lnTo>
                    <a:pt x="62" y="405"/>
                  </a:lnTo>
                  <a:lnTo>
                    <a:pt x="67" y="405"/>
                  </a:lnTo>
                  <a:lnTo>
                    <a:pt x="72" y="404"/>
                  </a:lnTo>
                  <a:lnTo>
                    <a:pt x="84" y="400"/>
                  </a:lnTo>
                  <a:lnTo>
                    <a:pt x="97" y="395"/>
                  </a:lnTo>
                  <a:lnTo>
                    <a:pt x="97" y="395"/>
                  </a:lnTo>
                  <a:lnTo>
                    <a:pt x="95" y="398"/>
                  </a:lnTo>
                  <a:lnTo>
                    <a:pt x="91" y="403"/>
                  </a:lnTo>
                  <a:lnTo>
                    <a:pt x="90" y="405"/>
                  </a:lnTo>
                  <a:lnTo>
                    <a:pt x="91" y="408"/>
                  </a:lnTo>
                  <a:lnTo>
                    <a:pt x="92" y="409"/>
                  </a:lnTo>
                  <a:lnTo>
                    <a:pt x="97" y="410"/>
                  </a:lnTo>
                  <a:lnTo>
                    <a:pt x="97" y="410"/>
                  </a:lnTo>
                  <a:lnTo>
                    <a:pt x="104" y="410"/>
                  </a:lnTo>
                  <a:lnTo>
                    <a:pt x="109" y="409"/>
                  </a:lnTo>
                  <a:lnTo>
                    <a:pt x="115" y="407"/>
                  </a:lnTo>
                  <a:lnTo>
                    <a:pt x="121" y="403"/>
                  </a:lnTo>
                  <a:lnTo>
                    <a:pt x="134" y="395"/>
                  </a:lnTo>
                  <a:lnTo>
                    <a:pt x="148" y="385"/>
                  </a:lnTo>
                  <a:lnTo>
                    <a:pt x="148" y="385"/>
                  </a:lnTo>
                  <a:lnTo>
                    <a:pt x="193" y="355"/>
                  </a:lnTo>
                  <a:lnTo>
                    <a:pt x="193" y="355"/>
                  </a:lnTo>
                  <a:lnTo>
                    <a:pt x="211" y="357"/>
                  </a:lnTo>
                  <a:lnTo>
                    <a:pt x="224" y="360"/>
                  </a:lnTo>
                  <a:lnTo>
                    <a:pt x="229" y="360"/>
                  </a:lnTo>
                  <a:lnTo>
                    <a:pt x="229" y="360"/>
                  </a:lnTo>
                  <a:lnTo>
                    <a:pt x="224" y="381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05" y="476"/>
                  </a:lnTo>
                  <a:lnTo>
                    <a:pt x="188" y="561"/>
                  </a:lnTo>
                  <a:lnTo>
                    <a:pt x="178" y="606"/>
                  </a:lnTo>
                  <a:lnTo>
                    <a:pt x="169" y="648"/>
                  </a:lnTo>
                  <a:lnTo>
                    <a:pt x="161" y="682"/>
                  </a:lnTo>
                  <a:lnTo>
                    <a:pt x="157" y="695"/>
                  </a:lnTo>
                  <a:lnTo>
                    <a:pt x="153" y="704"/>
                  </a:lnTo>
                  <a:lnTo>
                    <a:pt x="153" y="704"/>
                  </a:lnTo>
                  <a:lnTo>
                    <a:pt x="145" y="717"/>
                  </a:lnTo>
                  <a:lnTo>
                    <a:pt x="138" y="729"/>
                  </a:lnTo>
                  <a:lnTo>
                    <a:pt x="124" y="749"/>
                  </a:lnTo>
                  <a:lnTo>
                    <a:pt x="118" y="758"/>
                  </a:lnTo>
                  <a:lnTo>
                    <a:pt x="114" y="765"/>
                  </a:lnTo>
                  <a:lnTo>
                    <a:pt x="111" y="771"/>
                  </a:lnTo>
                  <a:lnTo>
                    <a:pt x="111" y="773"/>
                  </a:lnTo>
                  <a:lnTo>
                    <a:pt x="113" y="775"/>
                  </a:lnTo>
                  <a:lnTo>
                    <a:pt x="113" y="775"/>
                  </a:lnTo>
                  <a:lnTo>
                    <a:pt x="115" y="779"/>
                  </a:lnTo>
                  <a:lnTo>
                    <a:pt x="120" y="781"/>
                  </a:lnTo>
                  <a:lnTo>
                    <a:pt x="130" y="786"/>
                  </a:lnTo>
                  <a:lnTo>
                    <a:pt x="143" y="790"/>
                  </a:lnTo>
                  <a:lnTo>
                    <a:pt x="143" y="790"/>
                  </a:lnTo>
                  <a:lnTo>
                    <a:pt x="137" y="806"/>
                  </a:lnTo>
                  <a:lnTo>
                    <a:pt x="124" y="847"/>
                  </a:lnTo>
                  <a:lnTo>
                    <a:pt x="110" y="894"/>
                  </a:lnTo>
                  <a:lnTo>
                    <a:pt x="105" y="915"/>
                  </a:lnTo>
                  <a:lnTo>
                    <a:pt x="102" y="932"/>
                  </a:lnTo>
                  <a:lnTo>
                    <a:pt x="102" y="932"/>
                  </a:lnTo>
                  <a:lnTo>
                    <a:pt x="100" y="949"/>
                  </a:lnTo>
                  <a:lnTo>
                    <a:pt x="95" y="973"/>
                  </a:lnTo>
                  <a:lnTo>
                    <a:pt x="81" y="1032"/>
                  </a:lnTo>
                  <a:lnTo>
                    <a:pt x="75" y="1063"/>
                  </a:lnTo>
                  <a:lnTo>
                    <a:pt x="68" y="1094"/>
                  </a:lnTo>
                  <a:lnTo>
                    <a:pt x="65" y="1121"/>
                  </a:lnTo>
                  <a:lnTo>
                    <a:pt x="62" y="1144"/>
                  </a:lnTo>
                  <a:lnTo>
                    <a:pt x="62" y="1144"/>
                  </a:lnTo>
                  <a:lnTo>
                    <a:pt x="62" y="1178"/>
                  </a:lnTo>
                  <a:lnTo>
                    <a:pt x="62" y="1202"/>
                  </a:lnTo>
                  <a:lnTo>
                    <a:pt x="63" y="1213"/>
                  </a:lnTo>
                  <a:lnTo>
                    <a:pt x="66" y="1220"/>
                  </a:lnTo>
                  <a:lnTo>
                    <a:pt x="68" y="1228"/>
                  </a:lnTo>
                  <a:lnTo>
                    <a:pt x="72" y="1235"/>
                  </a:lnTo>
                  <a:lnTo>
                    <a:pt x="72" y="1235"/>
                  </a:lnTo>
                  <a:lnTo>
                    <a:pt x="82" y="1249"/>
                  </a:lnTo>
                  <a:lnTo>
                    <a:pt x="104" y="1275"/>
                  </a:lnTo>
                  <a:lnTo>
                    <a:pt x="161" y="1344"/>
                  </a:lnTo>
                  <a:lnTo>
                    <a:pt x="215" y="1411"/>
                  </a:lnTo>
                  <a:lnTo>
                    <a:pt x="232" y="1433"/>
                  </a:lnTo>
                  <a:lnTo>
                    <a:pt x="239" y="1443"/>
                  </a:lnTo>
                  <a:lnTo>
                    <a:pt x="239" y="1443"/>
                  </a:lnTo>
                  <a:lnTo>
                    <a:pt x="239" y="1449"/>
                  </a:lnTo>
                  <a:lnTo>
                    <a:pt x="241" y="1457"/>
                  </a:lnTo>
                  <a:lnTo>
                    <a:pt x="244" y="1468"/>
                  </a:lnTo>
                  <a:lnTo>
                    <a:pt x="244" y="1468"/>
                  </a:lnTo>
                  <a:lnTo>
                    <a:pt x="239" y="1474"/>
                  </a:lnTo>
                  <a:lnTo>
                    <a:pt x="226" y="1487"/>
                  </a:lnTo>
                  <a:lnTo>
                    <a:pt x="217" y="1495"/>
                  </a:lnTo>
                  <a:lnTo>
                    <a:pt x="210" y="1501"/>
                  </a:lnTo>
                  <a:lnTo>
                    <a:pt x="201" y="1506"/>
                  </a:lnTo>
                  <a:lnTo>
                    <a:pt x="193" y="1509"/>
                  </a:lnTo>
                  <a:lnTo>
                    <a:pt x="193" y="1509"/>
                  </a:lnTo>
                  <a:lnTo>
                    <a:pt x="176" y="1512"/>
                  </a:lnTo>
                  <a:lnTo>
                    <a:pt x="157" y="1518"/>
                  </a:lnTo>
                  <a:lnTo>
                    <a:pt x="140" y="1524"/>
                  </a:lnTo>
                  <a:lnTo>
                    <a:pt x="135" y="1526"/>
                  </a:lnTo>
                  <a:lnTo>
                    <a:pt x="133" y="1529"/>
                  </a:lnTo>
                  <a:lnTo>
                    <a:pt x="133" y="1529"/>
                  </a:lnTo>
                  <a:lnTo>
                    <a:pt x="131" y="1535"/>
                  </a:lnTo>
                  <a:lnTo>
                    <a:pt x="131" y="1542"/>
                  </a:lnTo>
                  <a:lnTo>
                    <a:pt x="133" y="1554"/>
                  </a:lnTo>
                  <a:lnTo>
                    <a:pt x="133" y="1554"/>
                  </a:lnTo>
                  <a:lnTo>
                    <a:pt x="134" y="1559"/>
                  </a:lnTo>
                  <a:lnTo>
                    <a:pt x="138" y="1563"/>
                  </a:lnTo>
                  <a:lnTo>
                    <a:pt x="143" y="1569"/>
                  </a:lnTo>
                  <a:lnTo>
                    <a:pt x="143" y="1569"/>
                  </a:lnTo>
                  <a:lnTo>
                    <a:pt x="152" y="1573"/>
                  </a:lnTo>
                  <a:lnTo>
                    <a:pt x="161" y="1574"/>
                  </a:lnTo>
                  <a:lnTo>
                    <a:pt x="164" y="1574"/>
                  </a:lnTo>
                  <a:lnTo>
                    <a:pt x="168" y="1574"/>
                  </a:lnTo>
                  <a:lnTo>
                    <a:pt x="168" y="1574"/>
                  </a:lnTo>
                  <a:lnTo>
                    <a:pt x="174" y="1573"/>
                  </a:lnTo>
                  <a:lnTo>
                    <a:pt x="182" y="1573"/>
                  </a:lnTo>
                  <a:lnTo>
                    <a:pt x="192" y="1572"/>
                  </a:lnTo>
                  <a:lnTo>
                    <a:pt x="209" y="1569"/>
                  </a:lnTo>
                  <a:lnTo>
                    <a:pt x="209" y="1569"/>
                  </a:lnTo>
                  <a:lnTo>
                    <a:pt x="258" y="1558"/>
                  </a:lnTo>
                  <a:lnTo>
                    <a:pt x="283" y="1553"/>
                  </a:lnTo>
                  <a:lnTo>
                    <a:pt x="304" y="1549"/>
                  </a:lnTo>
                  <a:lnTo>
                    <a:pt x="304" y="1549"/>
                  </a:lnTo>
                  <a:lnTo>
                    <a:pt x="352" y="1542"/>
                  </a:lnTo>
                  <a:lnTo>
                    <a:pt x="375" y="1538"/>
                  </a:lnTo>
                  <a:lnTo>
                    <a:pt x="383" y="1535"/>
                  </a:lnTo>
                  <a:lnTo>
                    <a:pt x="385" y="1534"/>
                  </a:lnTo>
                  <a:lnTo>
                    <a:pt x="385" y="1534"/>
                  </a:lnTo>
                  <a:lnTo>
                    <a:pt x="387" y="1528"/>
                  </a:lnTo>
                  <a:lnTo>
                    <a:pt x="387" y="1515"/>
                  </a:lnTo>
                  <a:lnTo>
                    <a:pt x="387" y="1500"/>
                  </a:lnTo>
                  <a:lnTo>
                    <a:pt x="385" y="1488"/>
                  </a:lnTo>
                  <a:lnTo>
                    <a:pt x="385" y="1488"/>
                  </a:lnTo>
                  <a:lnTo>
                    <a:pt x="385" y="1483"/>
                  </a:lnTo>
                  <a:lnTo>
                    <a:pt x="387" y="1480"/>
                  </a:lnTo>
                  <a:lnTo>
                    <a:pt x="389" y="1477"/>
                  </a:lnTo>
                  <a:lnTo>
                    <a:pt x="392" y="1473"/>
                  </a:lnTo>
                  <a:lnTo>
                    <a:pt x="398" y="1469"/>
                  </a:lnTo>
                  <a:lnTo>
                    <a:pt x="400" y="1468"/>
                  </a:lnTo>
                  <a:lnTo>
                    <a:pt x="400" y="1468"/>
                  </a:lnTo>
                  <a:lnTo>
                    <a:pt x="371" y="1431"/>
                  </a:lnTo>
                  <a:lnTo>
                    <a:pt x="346" y="1400"/>
                  </a:lnTo>
                  <a:lnTo>
                    <a:pt x="325" y="1372"/>
                  </a:lnTo>
                  <a:lnTo>
                    <a:pt x="325" y="1372"/>
                  </a:lnTo>
                  <a:lnTo>
                    <a:pt x="315" y="1357"/>
                  </a:lnTo>
                  <a:lnTo>
                    <a:pt x="303" y="1338"/>
                  </a:lnTo>
                  <a:lnTo>
                    <a:pt x="278" y="1292"/>
                  </a:lnTo>
                  <a:lnTo>
                    <a:pt x="256" y="1252"/>
                  </a:lnTo>
                  <a:lnTo>
                    <a:pt x="251" y="1238"/>
                  </a:lnTo>
                  <a:lnTo>
                    <a:pt x="249" y="1230"/>
                  </a:lnTo>
                  <a:lnTo>
                    <a:pt x="249" y="1230"/>
                  </a:lnTo>
                  <a:lnTo>
                    <a:pt x="273" y="1135"/>
                  </a:lnTo>
                  <a:lnTo>
                    <a:pt x="288" y="1077"/>
                  </a:lnTo>
                  <a:lnTo>
                    <a:pt x="293" y="1061"/>
                  </a:lnTo>
                  <a:lnTo>
                    <a:pt x="294" y="1057"/>
                  </a:lnTo>
                  <a:lnTo>
                    <a:pt x="294" y="1058"/>
                  </a:lnTo>
                  <a:lnTo>
                    <a:pt x="294" y="1058"/>
                  </a:lnTo>
                  <a:lnTo>
                    <a:pt x="294" y="1062"/>
                  </a:lnTo>
                  <a:lnTo>
                    <a:pt x="296" y="1067"/>
                  </a:lnTo>
                  <a:lnTo>
                    <a:pt x="302" y="1081"/>
                  </a:lnTo>
                  <a:lnTo>
                    <a:pt x="311" y="1099"/>
                  </a:lnTo>
                  <a:lnTo>
                    <a:pt x="321" y="1118"/>
                  </a:lnTo>
                  <a:lnTo>
                    <a:pt x="345" y="1156"/>
                  </a:lnTo>
                  <a:lnTo>
                    <a:pt x="355" y="1172"/>
                  </a:lnTo>
                  <a:lnTo>
                    <a:pt x="365" y="1185"/>
                  </a:lnTo>
                  <a:lnTo>
                    <a:pt x="365" y="1185"/>
                  </a:lnTo>
                  <a:lnTo>
                    <a:pt x="383" y="1209"/>
                  </a:lnTo>
                  <a:lnTo>
                    <a:pt x="402" y="1237"/>
                  </a:lnTo>
                  <a:lnTo>
                    <a:pt x="409" y="1251"/>
                  </a:lnTo>
                  <a:lnTo>
                    <a:pt x="416" y="1263"/>
                  </a:lnTo>
                  <a:lnTo>
                    <a:pt x="419" y="1273"/>
                  </a:lnTo>
                  <a:lnTo>
                    <a:pt x="421" y="1281"/>
                  </a:lnTo>
                  <a:lnTo>
                    <a:pt x="421" y="1281"/>
                  </a:lnTo>
                  <a:lnTo>
                    <a:pt x="423" y="1292"/>
                  </a:lnTo>
                  <a:lnTo>
                    <a:pt x="428" y="1314"/>
                  </a:lnTo>
                  <a:lnTo>
                    <a:pt x="443" y="1372"/>
                  </a:lnTo>
                  <a:lnTo>
                    <a:pt x="458" y="1433"/>
                  </a:lnTo>
                  <a:lnTo>
                    <a:pt x="464" y="1454"/>
                  </a:lnTo>
                  <a:lnTo>
                    <a:pt x="466" y="1468"/>
                  </a:lnTo>
                  <a:lnTo>
                    <a:pt x="466" y="1468"/>
                  </a:lnTo>
                  <a:lnTo>
                    <a:pt x="469" y="1542"/>
                  </a:lnTo>
                  <a:lnTo>
                    <a:pt x="471" y="1600"/>
                  </a:lnTo>
                  <a:lnTo>
                    <a:pt x="481" y="1630"/>
                  </a:lnTo>
                  <a:lnTo>
                    <a:pt x="496" y="1635"/>
                  </a:lnTo>
                  <a:lnTo>
                    <a:pt x="496" y="1635"/>
                  </a:lnTo>
                  <a:lnTo>
                    <a:pt x="471" y="1772"/>
                  </a:lnTo>
                  <a:lnTo>
                    <a:pt x="471" y="1772"/>
                  </a:lnTo>
                  <a:lnTo>
                    <a:pt x="471" y="1774"/>
                  </a:lnTo>
                  <a:lnTo>
                    <a:pt x="472" y="1777"/>
                  </a:lnTo>
                  <a:lnTo>
                    <a:pt x="476" y="1783"/>
                  </a:lnTo>
                  <a:lnTo>
                    <a:pt x="482" y="1790"/>
                  </a:lnTo>
                  <a:lnTo>
                    <a:pt x="491" y="1796"/>
                  </a:lnTo>
                  <a:lnTo>
                    <a:pt x="501" y="1800"/>
                  </a:lnTo>
                  <a:lnTo>
                    <a:pt x="512" y="1803"/>
                  </a:lnTo>
                  <a:lnTo>
                    <a:pt x="522" y="1803"/>
                  </a:lnTo>
                  <a:lnTo>
                    <a:pt x="527" y="1803"/>
                  </a:lnTo>
                  <a:lnTo>
                    <a:pt x="532" y="1802"/>
                  </a:lnTo>
                  <a:lnTo>
                    <a:pt x="532" y="1802"/>
                  </a:lnTo>
                  <a:lnTo>
                    <a:pt x="541" y="1800"/>
                  </a:lnTo>
                  <a:lnTo>
                    <a:pt x="549" y="1797"/>
                  </a:lnTo>
                  <a:lnTo>
                    <a:pt x="567" y="1793"/>
                  </a:lnTo>
                  <a:lnTo>
                    <a:pt x="576" y="1790"/>
                  </a:lnTo>
                  <a:lnTo>
                    <a:pt x="583" y="1785"/>
                  </a:lnTo>
                  <a:lnTo>
                    <a:pt x="591" y="1777"/>
                  </a:lnTo>
                  <a:lnTo>
                    <a:pt x="597" y="1767"/>
                  </a:lnTo>
                  <a:lnTo>
                    <a:pt x="597" y="1767"/>
                  </a:lnTo>
                  <a:lnTo>
                    <a:pt x="602" y="1755"/>
                  </a:lnTo>
                  <a:lnTo>
                    <a:pt x="607" y="1744"/>
                  </a:lnTo>
                  <a:lnTo>
                    <a:pt x="610" y="1735"/>
                  </a:lnTo>
                  <a:lnTo>
                    <a:pt x="611" y="1726"/>
                  </a:lnTo>
                  <a:lnTo>
                    <a:pt x="613" y="1717"/>
                  </a:lnTo>
                  <a:lnTo>
                    <a:pt x="611" y="1711"/>
                  </a:lnTo>
                  <a:lnTo>
                    <a:pt x="610" y="1706"/>
                  </a:lnTo>
                  <a:lnTo>
                    <a:pt x="607" y="1701"/>
                  </a:lnTo>
                  <a:lnTo>
                    <a:pt x="607" y="1701"/>
                  </a:lnTo>
                  <a:lnTo>
                    <a:pt x="601" y="1690"/>
                  </a:lnTo>
                  <a:lnTo>
                    <a:pt x="594" y="1674"/>
                  </a:lnTo>
                  <a:lnTo>
                    <a:pt x="586" y="1661"/>
                  </a:lnTo>
                  <a:lnTo>
                    <a:pt x="583" y="1657"/>
                  </a:lnTo>
                  <a:lnTo>
                    <a:pt x="582" y="1655"/>
                  </a:lnTo>
                  <a:lnTo>
                    <a:pt x="582" y="1655"/>
                  </a:lnTo>
                  <a:lnTo>
                    <a:pt x="581" y="1654"/>
                  </a:lnTo>
                  <a:lnTo>
                    <a:pt x="581" y="1653"/>
                  </a:lnTo>
                  <a:lnTo>
                    <a:pt x="581" y="1648"/>
                  </a:lnTo>
                  <a:lnTo>
                    <a:pt x="582" y="1640"/>
                  </a:lnTo>
                  <a:lnTo>
                    <a:pt x="597" y="1635"/>
                  </a:lnTo>
                  <a:lnTo>
                    <a:pt x="597" y="1635"/>
                  </a:lnTo>
                  <a:lnTo>
                    <a:pt x="595" y="1567"/>
                  </a:lnTo>
                  <a:lnTo>
                    <a:pt x="592" y="1512"/>
                  </a:lnTo>
                  <a:lnTo>
                    <a:pt x="592" y="1473"/>
                  </a:lnTo>
                  <a:lnTo>
                    <a:pt x="592" y="1473"/>
                  </a:lnTo>
                  <a:lnTo>
                    <a:pt x="594" y="1437"/>
                  </a:lnTo>
                  <a:lnTo>
                    <a:pt x="595" y="1383"/>
                  </a:lnTo>
                  <a:lnTo>
                    <a:pt x="595" y="1328"/>
                  </a:lnTo>
                  <a:lnTo>
                    <a:pt x="594" y="1305"/>
                  </a:lnTo>
                  <a:lnTo>
                    <a:pt x="592" y="1286"/>
                  </a:lnTo>
                  <a:lnTo>
                    <a:pt x="592" y="1286"/>
                  </a:lnTo>
                  <a:lnTo>
                    <a:pt x="590" y="1270"/>
                  </a:lnTo>
                  <a:lnTo>
                    <a:pt x="586" y="1251"/>
                  </a:lnTo>
                  <a:lnTo>
                    <a:pt x="575" y="1214"/>
                  </a:lnTo>
                  <a:lnTo>
                    <a:pt x="565" y="1183"/>
                  </a:lnTo>
                  <a:lnTo>
                    <a:pt x="557" y="1164"/>
                  </a:lnTo>
                  <a:lnTo>
                    <a:pt x="557" y="1164"/>
                  </a:lnTo>
                  <a:lnTo>
                    <a:pt x="552" y="1149"/>
                  </a:lnTo>
                  <a:lnTo>
                    <a:pt x="546" y="1128"/>
                  </a:lnTo>
                  <a:lnTo>
                    <a:pt x="539" y="1105"/>
                  </a:lnTo>
                  <a:lnTo>
                    <a:pt x="537" y="1083"/>
                  </a:lnTo>
                  <a:lnTo>
                    <a:pt x="537" y="1083"/>
                  </a:lnTo>
                  <a:lnTo>
                    <a:pt x="538" y="1058"/>
                  </a:lnTo>
                  <a:lnTo>
                    <a:pt x="541" y="1020"/>
                  </a:lnTo>
                  <a:lnTo>
                    <a:pt x="543" y="976"/>
                  </a:lnTo>
                  <a:lnTo>
                    <a:pt x="543" y="953"/>
                  </a:lnTo>
                  <a:lnTo>
                    <a:pt x="542" y="932"/>
                  </a:lnTo>
                  <a:lnTo>
                    <a:pt x="542" y="932"/>
                  </a:lnTo>
                  <a:lnTo>
                    <a:pt x="538" y="860"/>
                  </a:lnTo>
                  <a:lnTo>
                    <a:pt x="537" y="830"/>
                  </a:lnTo>
                  <a:lnTo>
                    <a:pt x="562" y="835"/>
                  </a:lnTo>
                  <a:lnTo>
                    <a:pt x="562" y="835"/>
                  </a:lnTo>
                  <a:lnTo>
                    <a:pt x="549" y="791"/>
                  </a:lnTo>
                  <a:lnTo>
                    <a:pt x="539" y="760"/>
                  </a:lnTo>
                  <a:lnTo>
                    <a:pt x="536" y="747"/>
                  </a:lnTo>
                  <a:lnTo>
                    <a:pt x="532" y="739"/>
                  </a:lnTo>
                  <a:lnTo>
                    <a:pt x="532" y="739"/>
                  </a:lnTo>
                  <a:lnTo>
                    <a:pt x="530" y="736"/>
                  </a:lnTo>
                  <a:lnTo>
                    <a:pt x="529" y="728"/>
                  </a:lnTo>
                  <a:lnTo>
                    <a:pt x="528" y="706"/>
                  </a:lnTo>
                  <a:lnTo>
                    <a:pt x="528" y="644"/>
                  </a:lnTo>
                  <a:lnTo>
                    <a:pt x="529" y="582"/>
                  </a:lnTo>
                  <a:lnTo>
                    <a:pt x="532" y="552"/>
                  </a:lnTo>
                  <a:lnTo>
                    <a:pt x="532" y="552"/>
                  </a:lnTo>
                  <a:lnTo>
                    <a:pt x="539" y="537"/>
                  </a:lnTo>
                  <a:lnTo>
                    <a:pt x="553" y="509"/>
                  </a:lnTo>
                  <a:lnTo>
                    <a:pt x="577" y="461"/>
                  </a:lnTo>
                  <a:lnTo>
                    <a:pt x="577" y="461"/>
                  </a:lnTo>
                  <a:lnTo>
                    <a:pt x="590" y="433"/>
                  </a:lnTo>
                  <a:lnTo>
                    <a:pt x="595" y="420"/>
                  </a:lnTo>
                  <a:lnTo>
                    <a:pt x="597" y="410"/>
                  </a:lnTo>
                  <a:lnTo>
                    <a:pt x="597" y="410"/>
                  </a:lnTo>
                  <a:lnTo>
                    <a:pt x="599" y="403"/>
                  </a:lnTo>
                  <a:lnTo>
                    <a:pt x="604" y="388"/>
                  </a:lnTo>
                  <a:lnTo>
                    <a:pt x="616" y="347"/>
                  </a:lnTo>
                  <a:lnTo>
                    <a:pt x="629" y="304"/>
                  </a:lnTo>
                  <a:lnTo>
                    <a:pt x="633" y="289"/>
                  </a:lnTo>
                  <a:lnTo>
                    <a:pt x="633" y="283"/>
                  </a:lnTo>
                  <a:lnTo>
                    <a:pt x="633" y="279"/>
                  </a:lnTo>
                  <a:lnTo>
                    <a:pt x="633" y="279"/>
                  </a:lnTo>
                  <a:lnTo>
                    <a:pt x="630" y="271"/>
                  </a:lnTo>
                  <a:lnTo>
                    <a:pt x="625" y="261"/>
                  </a:lnTo>
                  <a:lnTo>
                    <a:pt x="611" y="237"/>
                  </a:lnTo>
                  <a:lnTo>
                    <a:pt x="592" y="208"/>
                  </a:lnTo>
                  <a:lnTo>
                    <a:pt x="592" y="208"/>
                  </a:lnTo>
                  <a:lnTo>
                    <a:pt x="597" y="205"/>
                  </a:lnTo>
                  <a:lnTo>
                    <a:pt x="607" y="198"/>
                  </a:lnTo>
                  <a:lnTo>
                    <a:pt x="607" y="198"/>
                  </a:lnTo>
                  <a:lnTo>
                    <a:pt x="615" y="189"/>
                  </a:lnTo>
                  <a:lnTo>
                    <a:pt x="623" y="175"/>
                  </a:lnTo>
                  <a:lnTo>
                    <a:pt x="633" y="157"/>
                  </a:lnTo>
                  <a:lnTo>
                    <a:pt x="653" y="157"/>
                  </a:lnTo>
                  <a:lnTo>
                    <a:pt x="653" y="157"/>
                  </a:lnTo>
                  <a:lnTo>
                    <a:pt x="649" y="141"/>
                  </a:lnTo>
                  <a:lnTo>
                    <a:pt x="647" y="129"/>
                  </a:lnTo>
                  <a:lnTo>
                    <a:pt x="643" y="122"/>
                  </a:lnTo>
                  <a:lnTo>
                    <a:pt x="643" y="122"/>
                  </a:lnTo>
                  <a:lnTo>
                    <a:pt x="642" y="121"/>
                  </a:lnTo>
                  <a:lnTo>
                    <a:pt x="643" y="119"/>
                  </a:lnTo>
                  <a:lnTo>
                    <a:pt x="647" y="118"/>
                  </a:lnTo>
                  <a:lnTo>
                    <a:pt x="653" y="117"/>
                  </a:lnTo>
                  <a:lnTo>
                    <a:pt x="653" y="117"/>
                  </a:lnTo>
                  <a:lnTo>
                    <a:pt x="643" y="103"/>
                  </a:lnTo>
                  <a:lnTo>
                    <a:pt x="633" y="86"/>
                  </a:lnTo>
                  <a:lnTo>
                    <a:pt x="633" y="86"/>
                  </a:lnTo>
                  <a:lnTo>
                    <a:pt x="633" y="83"/>
                  </a:lnTo>
                  <a:lnTo>
                    <a:pt x="634" y="79"/>
                  </a:lnTo>
                  <a:lnTo>
                    <a:pt x="638" y="71"/>
                  </a:lnTo>
                  <a:lnTo>
                    <a:pt x="638" y="71"/>
                  </a:lnTo>
                  <a:lnTo>
                    <a:pt x="638" y="66"/>
                  </a:lnTo>
                  <a:lnTo>
                    <a:pt x="635" y="57"/>
                  </a:lnTo>
                  <a:lnTo>
                    <a:pt x="633" y="46"/>
                  </a:lnTo>
                  <a:lnTo>
                    <a:pt x="638" y="36"/>
                  </a:lnTo>
                  <a:lnTo>
                    <a:pt x="618" y="31"/>
                  </a:lnTo>
                  <a:lnTo>
                    <a:pt x="618" y="31"/>
                  </a:lnTo>
                  <a:lnTo>
                    <a:pt x="618" y="24"/>
                  </a:lnTo>
                  <a:lnTo>
                    <a:pt x="618" y="19"/>
                  </a:lnTo>
                  <a:lnTo>
                    <a:pt x="618" y="16"/>
                  </a:lnTo>
                  <a:lnTo>
                    <a:pt x="618" y="16"/>
                  </a:lnTo>
                  <a:lnTo>
                    <a:pt x="616" y="14"/>
                  </a:lnTo>
                  <a:lnTo>
                    <a:pt x="614" y="14"/>
                  </a:lnTo>
                  <a:lnTo>
                    <a:pt x="605" y="14"/>
                  </a:lnTo>
                  <a:lnTo>
                    <a:pt x="592" y="16"/>
                  </a:lnTo>
                  <a:lnTo>
                    <a:pt x="592" y="16"/>
                  </a:lnTo>
                  <a:lnTo>
                    <a:pt x="592" y="13"/>
                  </a:lnTo>
                  <a:lnTo>
                    <a:pt x="594" y="8"/>
                  </a:lnTo>
                  <a:lnTo>
                    <a:pt x="592" y="4"/>
                  </a:lnTo>
                  <a:lnTo>
                    <a:pt x="592" y="2"/>
                  </a:lnTo>
                  <a:lnTo>
                    <a:pt x="590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578" y="3"/>
                  </a:lnTo>
                  <a:lnTo>
                    <a:pt x="570" y="7"/>
                  </a:lnTo>
                  <a:lnTo>
                    <a:pt x="561" y="10"/>
                  </a:lnTo>
                  <a:lnTo>
                    <a:pt x="558" y="10"/>
                  </a:lnTo>
                  <a:lnTo>
                    <a:pt x="557" y="10"/>
                  </a:lnTo>
                  <a:lnTo>
                    <a:pt x="557" y="10"/>
                  </a:lnTo>
                  <a:lnTo>
                    <a:pt x="556" y="9"/>
                  </a:lnTo>
                  <a:lnTo>
                    <a:pt x="552" y="9"/>
                  </a:lnTo>
                  <a:lnTo>
                    <a:pt x="544" y="9"/>
                  </a:lnTo>
                  <a:lnTo>
                    <a:pt x="532" y="10"/>
                  </a:lnTo>
                  <a:lnTo>
                    <a:pt x="532" y="1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A41AB362-1ED1-BCA6-916C-8601EB052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38" y="4057650"/>
              <a:ext cx="114300" cy="88900"/>
            </a:xfrm>
            <a:custGeom>
              <a:avLst/>
              <a:gdLst>
                <a:gd name="T0" fmla="*/ 11 w 72"/>
                <a:gd name="T1" fmla="*/ 35 h 56"/>
                <a:gd name="T2" fmla="*/ 11 w 72"/>
                <a:gd name="T3" fmla="*/ 35 h 56"/>
                <a:gd name="T4" fmla="*/ 3 w 72"/>
                <a:gd name="T5" fmla="*/ 20 h 56"/>
                <a:gd name="T6" fmla="*/ 0 w 72"/>
                <a:gd name="T7" fmla="*/ 10 h 56"/>
                <a:gd name="T8" fmla="*/ 0 w 72"/>
                <a:gd name="T9" fmla="*/ 6 h 56"/>
                <a:gd name="T10" fmla="*/ 0 w 72"/>
                <a:gd name="T11" fmla="*/ 5 h 56"/>
                <a:gd name="T12" fmla="*/ 1 w 72"/>
                <a:gd name="T13" fmla="*/ 5 h 56"/>
                <a:gd name="T14" fmla="*/ 1 w 72"/>
                <a:gd name="T15" fmla="*/ 5 h 56"/>
                <a:gd name="T16" fmla="*/ 5 w 72"/>
                <a:gd name="T17" fmla="*/ 6 h 56"/>
                <a:gd name="T18" fmla="*/ 8 w 72"/>
                <a:gd name="T19" fmla="*/ 9 h 56"/>
                <a:gd name="T20" fmla="*/ 16 w 72"/>
                <a:gd name="T21" fmla="*/ 18 h 56"/>
                <a:gd name="T22" fmla="*/ 26 w 72"/>
                <a:gd name="T23" fmla="*/ 30 h 56"/>
                <a:gd name="T24" fmla="*/ 26 w 72"/>
                <a:gd name="T25" fmla="*/ 30 h 56"/>
                <a:gd name="T26" fmla="*/ 21 w 72"/>
                <a:gd name="T27" fmla="*/ 17 h 56"/>
                <a:gd name="T28" fmla="*/ 20 w 72"/>
                <a:gd name="T29" fmla="*/ 5 h 56"/>
                <a:gd name="T30" fmla="*/ 20 w 72"/>
                <a:gd name="T31" fmla="*/ 1 h 56"/>
                <a:gd name="T32" fmla="*/ 21 w 72"/>
                <a:gd name="T33" fmla="*/ 0 h 56"/>
                <a:gd name="T34" fmla="*/ 21 w 72"/>
                <a:gd name="T35" fmla="*/ 0 h 56"/>
                <a:gd name="T36" fmla="*/ 22 w 72"/>
                <a:gd name="T37" fmla="*/ 0 h 56"/>
                <a:gd name="T38" fmla="*/ 24 w 72"/>
                <a:gd name="T39" fmla="*/ 1 h 56"/>
                <a:gd name="T40" fmla="*/ 27 w 72"/>
                <a:gd name="T41" fmla="*/ 6 h 56"/>
                <a:gd name="T42" fmla="*/ 36 w 72"/>
                <a:gd name="T43" fmla="*/ 20 h 56"/>
                <a:gd name="T44" fmla="*/ 43 w 72"/>
                <a:gd name="T45" fmla="*/ 35 h 56"/>
                <a:gd name="T46" fmla="*/ 46 w 72"/>
                <a:gd name="T47" fmla="*/ 41 h 56"/>
                <a:gd name="T48" fmla="*/ 46 w 72"/>
                <a:gd name="T49" fmla="*/ 41 h 56"/>
                <a:gd name="T50" fmla="*/ 44 w 72"/>
                <a:gd name="T51" fmla="*/ 23 h 56"/>
                <a:gd name="T52" fmla="*/ 44 w 72"/>
                <a:gd name="T53" fmla="*/ 13 h 56"/>
                <a:gd name="T54" fmla="*/ 44 w 72"/>
                <a:gd name="T55" fmla="*/ 10 h 56"/>
                <a:gd name="T56" fmla="*/ 45 w 72"/>
                <a:gd name="T57" fmla="*/ 10 h 56"/>
                <a:gd name="T58" fmla="*/ 46 w 72"/>
                <a:gd name="T59" fmla="*/ 10 h 56"/>
                <a:gd name="T60" fmla="*/ 46 w 72"/>
                <a:gd name="T61" fmla="*/ 10 h 56"/>
                <a:gd name="T62" fmla="*/ 49 w 72"/>
                <a:gd name="T63" fmla="*/ 13 h 56"/>
                <a:gd name="T64" fmla="*/ 53 w 72"/>
                <a:gd name="T65" fmla="*/ 19 h 56"/>
                <a:gd name="T66" fmla="*/ 62 w 72"/>
                <a:gd name="T67" fmla="*/ 34 h 56"/>
                <a:gd name="T68" fmla="*/ 72 w 72"/>
                <a:gd name="T69" fmla="*/ 56 h 56"/>
                <a:gd name="T70" fmla="*/ 72 w 72"/>
                <a:gd name="T71" fmla="*/ 56 h 56"/>
                <a:gd name="T72" fmla="*/ 62 w 72"/>
                <a:gd name="T73" fmla="*/ 54 h 56"/>
                <a:gd name="T74" fmla="*/ 46 w 72"/>
                <a:gd name="T75" fmla="*/ 51 h 56"/>
                <a:gd name="T76" fmla="*/ 46 w 72"/>
                <a:gd name="T77" fmla="*/ 51 h 56"/>
                <a:gd name="T78" fmla="*/ 35 w 72"/>
                <a:gd name="T79" fmla="*/ 49 h 56"/>
                <a:gd name="T80" fmla="*/ 30 w 72"/>
                <a:gd name="T81" fmla="*/ 48 h 56"/>
                <a:gd name="T82" fmla="*/ 26 w 72"/>
                <a:gd name="T83" fmla="*/ 46 h 56"/>
                <a:gd name="T84" fmla="*/ 26 w 72"/>
                <a:gd name="T85" fmla="*/ 46 h 56"/>
                <a:gd name="T86" fmla="*/ 22 w 72"/>
                <a:gd name="T87" fmla="*/ 42 h 56"/>
                <a:gd name="T88" fmla="*/ 17 w 72"/>
                <a:gd name="T89" fmla="*/ 39 h 56"/>
                <a:gd name="T90" fmla="*/ 11 w 72"/>
                <a:gd name="T91" fmla="*/ 35 h 56"/>
                <a:gd name="T92" fmla="*/ 11 w 72"/>
                <a:gd name="T93" fmla="*/ 3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" h="56">
                  <a:moveTo>
                    <a:pt x="11" y="35"/>
                  </a:moveTo>
                  <a:lnTo>
                    <a:pt x="11" y="35"/>
                  </a:lnTo>
                  <a:lnTo>
                    <a:pt x="3" y="2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5" y="6"/>
                  </a:lnTo>
                  <a:lnTo>
                    <a:pt x="8" y="9"/>
                  </a:lnTo>
                  <a:lnTo>
                    <a:pt x="16" y="1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1" y="17"/>
                  </a:lnTo>
                  <a:lnTo>
                    <a:pt x="20" y="5"/>
                  </a:lnTo>
                  <a:lnTo>
                    <a:pt x="20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7" y="6"/>
                  </a:lnTo>
                  <a:lnTo>
                    <a:pt x="36" y="20"/>
                  </a:lnTo>
                  <a:lnTo>
                    <a:pt x="43" y="35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4" y="2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5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9" y="13"/>
                  </a:lnTo>
                  <a:lnTo>
                    <a:pt x="53" y="19"/>
                  </a:lnTo>
                  <a:lnTo>
                    <a:pt x="62" y="34"/>
                  </a:lnTo>
                  <a:lnTo>
                    <a:pt x="72" y="56"/>
                  </a:lnTo>
                  <a:lnTo>
                    <a:pt x="72" y="56"/>
                  </a:lnTo>
                  <a:lnTo>
                    <a:pt x="62" y="54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35" y="49"/>
                  </a:lnTo>
                  <a:lnTo>
                    <a:pt x="30" y="48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2" y="42"/>
                  </a:lnTo>
                  <a:lnTo>
                    <a:pt x="17" y="39"/>
                  </a:lnTo>
                  <a:lnTo>
                    <a:pt x="11" y="35"/>
                  </a:lnTo>
                  <a:lnTo>
                    <a:pt x="11" y="3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40F846-2313-7D3B-3C24-E7E4D5BB55B8}"/>
              </a:ext>
            </a:extLst>
          </p:cNvPr>
          <p:cNvGrpSpPr/>
          <p:nvPr/>
        </p:nvGrpSpPr>
        <p:grpSpPr>
          <a:xfrm>
            <a:off x="4298518" y="922288"/>
            <a:ext cx="1150938" cy="2591568"/>
            <a:chOff x="2138363" y="3632200"/>
            <a:chExt cx="1400175" cy="3152775"/>
          </a:xfrm>
        </p:grpSpPr>
        <p:sp>
          <p:nvSpPr>
            <p:cNvPr id="10" name="Freeform 17">
              <a:extLst>
                <a:ext uri="{FF2B5EF4-FFF2-40B4-BE49-F238E27FC236}">
                  <a16:creationId xmlns:a16="http://schemas.microsoft.com/office/drawing/2014/main" id="{24C2CAD1-73A6-09FF-DE22-68AD0419D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8363" y="3632200"/>
              <a:ext cx="769938" cy="635000"/>
            </a:xfrm>
            <a:custGeom>
              <a:avLst/>
              <a:gdLst>
                <a:gd name="T0" fmla="*/ 0 w 485"/>
                <a:gd name="T1" fmla="*/ 35 h 400"/>
                <a:gd name="T2" fmla="*/ 0 w 485"/>
                <a:gd name="T3" fmla="*/ 233 h 400"/>
                <a:gd name="T4" fmla="*/ 157 w 485"/>
                <a:gd name="T5" fmla="*/ 400 h 400"/>
                <a:gd name="T6" fmla="*/ 485 w 485"/>
                <a:gd name="T7" fmla="*/ 384 h 400"/>
                <a:gd name="T8" fmla="*/ 480 w 485"/>
                <a:gd name="T9" fmla="*/ 157 h 400"/>
                <a:gd name="T10" fmla="*/ 379 w 485"/>
                <a:gd name="T11" fmla="*/ 0 h 400"/>
                <a:gd name="T12" fmla="*/ 0 w 485"/>
                <a:gd name="T13" fmla="*/ 3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5" h="400">
                  <a:moveTo>
                    <a:pt x="0" y="35"/>
                  </a:moveTo>
                  <a:lnTo>
                    <a:pt x="0" y="233"/>
                  </a:lnTo>
                  <a:lnTo>
                    <a:pt x="157" y="400"/>
                  </a:lnTo>
                  <a:lnTo>
                    <a:pt x="485" y="384"/>
                  </a:lnTo>
                  <a:lnTo>
                    <a:pt x="480" y="157"/>
                  </a:lnTo>
                  <a:lnTo>
                    <a:pt x="379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3522ED20-1272-FC2C-9DC6-A604569B0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450" y="3733800"/>
              <a:ext cx="1335088" cy="3051175"/>
            </a:xfrm>
            <a:custGeom>
              <a:avLst/>
              <a:gdLst>
                <a:gd name="T0" fmla="*/ 621 w 841"/>
                <a:gd name="T1" fmla="*/ 22 h 1922"/>
                <a:gd name="T2" fmla="*/ 565 w 841"/>
                <a:gd name="T3" fmla="*/ 2 h 1922"/>
                <a:gd name="T4" fmla="*/ 525 w 841"/>
                <a:gd name="T5" fmla="*/ 19 h 1922"/>
                <a:gd name="T6" fmla="*/ 515 w 841"/>
                <a:gd name="T7" fmla="*/ 37 h 1922"/>
                <a:gd name="T8" fmla="*/ 490 w 841"/>
                <a:gd name="T9" fmla="*/ 56 h 1922"/>
                <a:gd name="T10" fmla="*/ 469 w 841"/>
                <a:gd name="T11" fmla="*/ 78 h 1922"/>
                <a:gd name="T12" fmla="*/ 464 w 841"/>
                <a:gd name="T13" fmla="*/ 107 h 1922"/>
                <a:gd name="T14" fmla="*/ 454 w 841"/>
                <a:gd name="T15" fmla="*/ 199 h 1922"/>
                <a:gd name="T16" fmla="*/ 429 w 841"/>
                <a:gd name="T17" fmla="*/ 184 h 1922"/>
                <a:gd name="T18" fmla="*/ 391 w 841"/>
                <a:gd name="T19" fmla="*/ 131 h 1922"/>
                <a:gd name="T20" fmla="*/ 372 w 841"/>
                <a:gd name="T21" fmla="*/ 126 h 1922"/>
                <a:gd name="T22" fmla="*/ 372 w 841"/>
                <a:gd name="T23" fmla="*/ 146 h 1922"/>
                <a:gd name="T24" fmla="*/ 373 w 841"/>
                <a:gd name="T25" fmla="*/ 184 h 1922"/>
                <a:gd name="T26" fmla="*/ 394 w 841"/>
                <a:gd name="T27" fmla="*/ 224 h 1922"/>
                <a:gd name="T28" fmla="*/ 394 w 841"/>
                <a:gd name="T29" fmla="*/ 245 h 1922"/>
                <a:gd name="T30" fmla="*/ 358 w 841"/>
                <a:gd name="T31" fmla="*/ 229 h 1922"/>
                <a:gd name="T32" fmla="*/ 365 w 841"/>
                <a:gd name="T33" fmla="*/ 269 h 1922"/>
                <a:gd name="T34" fmla="*/ 277 w 841"/>
                <a:gd name="T35" fmla="*/ 310 h 1922"/>
                <a:gd name="T36" fmla="*/ 183 w 841"/>
                <a:gd name="T37" fmla="*/ 431 h 1922"/>
                <a:gd name="T38" fmla="*/ 91 w 841"/>
                <a:gd name="T39" fmla="*/ 381 h 1922"/>
                <a:gd name="T40" fmla="*/ 86 w 841"/>
                <a:gd name="T41" fmla="*/ 305 h 1922"/>
                <a:gd name="T42" fmla="*/ 96 w 841"/>
                <a:gd name="T43" fmla="*/ 295 h 1922"/>
                <a:gd name="T44" fmla="*/ 106 w 841"/>
                <a:gd name="T45" fmla="*/ 275 h 1922"/>
                <a:gd name="T46" fmla="*/ 74 w 841"/>
                <a:gd name="T47" fmla="*/ 264 h 1922"/>
                <a:gd name="T48" fmla="*/ 40 w 841"/>
                <a:gd name="T49" fmla="*/ 250 h 1922"/>
                <a:gd name="T50" fmla="*/ 0 w 841"/>
                <a:gd name="T51" fmla="*/ 255 h 1922"/>
                <a:gd name="T52" fmla="*/ 25 w 841"/>
                <a:gd name="T53" fmla="*/ 350 h 1922"/>
                <a:gd name="T54" fmla="*/ 60 w 841"/>
                <a:gd name="T55" fmla="*/ 518 h 1922"/>
                <a:gd name="T56" fmla="*/ 117 w 841"/>
                <a:gd name="T57" fmla="*/ 613 h 1922"/>
                <a:gd name="T58" fmla="*/ 145 w 841"/>
                <a:gd name="T59" fmla="*/ 617 h 1922"/>
                <a:gd name="T60" fmla="*/ 293 w 841"/>
                <a:gd name="T61" fmla="*/ 649 h 1922"/>
                <a:gd name="T62" fmla="*/ 227 w 841"/>
                <a:gd name="T63" fmla="*/ 892 h 1922"/>
                <a:gd name="T64" fmla="*/ 243 w 841"/>
                <a:gd name="T65" fmla="*/ 1063 h 1922"/>
                <a:gd name="T66" fmla="*/ 274 w 841"/>
                <a:gd name="T67" fmla="*/ 1230 h 1922"/>
                <a:gd name="T68" fmla="*/ 313 w 841"/>
                <a:gd name="T69" fmla="*/ 1550 h 1922"/>
                <a:gd name="T70" fmla="*/ 373 w 841"/>
                <a:gd name="T71" fmla="*/ 1793 h 1922"/>
                <a:gd name="T72" fmla="*/ 371 w 841"/>
                <a:gd name="T73" fmla="*/ 1893 h 1922"/>
                <a:gd name="T74" fmla="*/ 437 w 841"/>
                <a:gd name="T75" fmla="*/ 1920 h 1922"/>
                <a:gd name="T76" fmla="*/ 502 w 841"/>
                <a:gd name="T77" fmla="*/ 1912 h 1922"/>
                <a:gd name="T78" fmla="*/ 510 w 841"/>
                <a:gd name="T79" fmla="*/ 1884 h 1922"/>
                <a:gd name="T80" fmla="*/ 471 w 841"/>
                <a:gd name="T81" fmla="*/ 1607 h 1922"/>
                <a:gd name="T82" fmla="*/ 469 w 841"/>
                <a:gd name="T83" fmla="*/ 1378 h 1922"/>
                <a:gd name="T84" fmla="*/ 570 w 841"/>
                <a:gd name="T85" fmla="*/ 1348 h 1922"/>
                <a:gd name="T86" fmla="*/ 578 w 841"/>
                <a:gd name="T87" fmla="*/ 1620 h 1922"/>
                <a:gd name="T88" fmla="*/ 574 w 841"/>
                <a:gd name="T89" fmla="*/ 1776 h 1922"/>
                <a:gd name="T90" fmla="*/ 586 w 841"/>
                <a:gd name="T91" fmla="*/ 1829 h 1922"/>
                <a:gd name="T92" fmla="*/ 652 w 841"/>
                <a:gd name="T93" fmla="*/ 1828 h 1922"/>
                <a:gd name="T94" fmla="*/ 770 w 841"/>
                <a:gd name="T95" fmla="*/ 1844 h 1922"/>
                <a:gd name="T96" fmla="*/ 823 w 841"/>
                <a:gd name="T97" fmla="*/ 1829 h 1922"/>
                <a:gd name="T98" fmla="*/ 828 w 841"/>
                <a:gd name="T99" fmla="*/ 1793 h 1922"/>
                <a:gd name="T100" fmla="*/ 740 w 841"/>
                <a:gd name="T101" fmla="*/ 1735 h 1922"/>
                <a:gd name="T102" fmla="*/ 727 w 841"/>
                <a:gd name="T103" fmla="*/ 1662 h 1922"/>
                <a:gd name="T104" fmla="*/ 752 w 841"/>
                <a:gd name="T105" fmla="*/ 1348 h 1922"/>
                <a:gd name="T106" fmla="*/ 733 w 841"/>
                <a:gd name="T107" fmla="*/ 500 h 1922"/>
                <a:gd name="T108" fmla="*/ 743 w 841"/>
                <a:gd name="T109" fmla="*/ 424 h 1922"/>
                <a:gd name="T110" fmla="*/ 737 w 841"/>
                <a:gd name="T111" fmla="*/ 381 h 1922"/>
                <a:gd name="T112" fmla="*/ 651 w 841"/>
                <a:gd name="T113" fmla="*/ 356 h 1922"/>
                <a:gd name="T114" fmla="*/ 596 w 841"/>
                <a:gd name="T115" fmla="*/ 314 h 1922"/>
                <a:gd name="T116" fmla="*/ 649 w 841"/>
                <a:gd name="T117" fmla="*/ 251 h 1922"/>
                <a:gd name="T118" fmla="*/ 687 w 841"/>
                <a:gd name="T119" fmla="*/ 153 h 1922"/>
                <a:gd name="T120" fmla="*/ 682 w 841"/>
                <a:gd name="T121" fmla="*/ 67 h 1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41" h="1922">
                  <a:moveTo>
                    <a:pt x="641" y="47"/>
                  </a:moveTo>
                  <a:lnTo>
                    <a:pt x="641" y="47"/>
                  </a:lnTo>
                  <a:lnTo>
                    <a:pt x="641" y="45"/>
                  </a:lnTo>
                  <a:lnTo>
                    <a:pt x="639" y="40"/>
                  </a:lnTo>
                  <a:lnTo>
                    <a:pt x="632" y="32"/>
                  </a:lnTo>
                  <a:lnTo>
                    <a:pt x="627" y="27"/>
                  </a:lnTo>
                  <a:lnTo>
                    <a:pt x="621" y="22"/>
                  </a:lnTo>
                  <a:lnTo>
                    <a:pt x="621" y="22"/>
                  </a:lnTo>
                  <a:lnTo>
                    <a:pt x="603" y="12"/>
                  </a:lnTo>
                  <a:lnTo>
                    <a:pt x="586" y="4"/>
                  </a:lnTo>
                  <a:lnTo>
                    <a:pt x="572" y="0"/>
                  </a:lnTo>
                  <a:lnTo>
                    <a:pt x="567" y="0"/>
                  </a:lnTo>
                  <a:lnTo>
                    <a:pt x="565" y="0"/>
                  </a:lnTo>
                  <a:lnTo>
                    <a:pt x="565" y="2"/>
                  </a:lnTo>
                  <a:lnTo>
                    <a:pt x="565" y="2"/>
                  </a:lnTo>
                  <a:lnTo>
                    <a:pt x="567" y="7"/>
                  </a:lnTo>
                  <a:lnTo>
                    <a:pt x="568" y="10"/>
                  </a:lnTo>
                  <a:lnTo>
                    <a:pt x="570" y="17"/>
                  </a:lnTo>
                  <a:lnTo>
                    <a:pt x="525" y="17"/>
                  </a:lnTo>
                  <a:lnTo>
                    <a:pt x="525" y="17"/>
                  </a:lnTo>
                  <a:lnTo>
                    <a:pt x="525" y="19"/>
                  </a:lnTo>
                  <a:lnTo>
                    <a:pt x="524" y="23"/>
                  </a:lnTo>
                  <a:lnTo>
                    <a:pt x="525" y="27"/>
                  </a:lnTo>
                  <a:lnTo>
                    <a:pt x="525" y="27"/>
                  </a:lnTo>
                  <a:lnTo>
                    <a:pt x="526" y="29"/>
                  </a:lnTo>
                  <a:lnTo>
                    <a:pt x="527" y="29"/>
                  </a:lnTo>
                  <a:lnTo>
                    <a:pt x="529" y="31"/>
                  </a:lnTo>
                  <a:lnTo>
                    <a:pt x="515" y="37"/>
                  </a:lnTo>
                  <a:lnTo>
                    <a:pt x="515" y="37"/>
                  </a:lnTo>
                  <a:lnTo>
                    <a:pt x="492" y="48"/>
                  </a:lnTo>
                  <a:lnTo>
                    <a:pt x="485" y="52"/>
                  </a:lnTo>
                  <a:lnTo>
                    <a:pt x="485" y="52"/>
                  </a:lnTo>
                  <a:lnTo>
                    <a:pt x="486" y="52"/>
                  </a:lnTo>
                  <a:lnTo>
                    <a:pt x="488" y="53"/>
                  </a:lnTo>
                  <a:lnTo>
                    <a:pt x="490" y="56"/>
                  </a:lnTo>
                  <a:lnTo>
                    <a:pt x="490" y="57"/>
                  </a:lnTo>
                  <a:lnTo>
                    <a:pt x="488" y="60"/>
                  </a:lnTo>
                  <a:lnTo>
                    <a:pt x="485" y="62"/>
                  </a:lnTo>
                  <a:lnTo>
                    <a:pt x="485" y="62"/>
                  </a:lnTo>
                  <a:lnTo>
                    <a:pt x="473" y="71"/>
                  </a:lnTo>
                  <a:lnTo>
                    <a:pt x="471" y="74"/>
                  </a:lnTo>
                  <a:lnTo>
                    <a:pt x="469" y="78"/>
                  </a:lnTo>
                  <a:lnTo>
                    <a:pt x="469" y="78"/>
                  </a:lnTo>
                  <a:lnTo>
                    <a:pt x="469" y="86"/>
                  </a:lnTo>
                  <a:lnTo>
                    <a:pt x="471" y="91"/>
                  </a:lnTo>
                  <a:lnTo>
                    <a:pt x="469" y="98"/>
                  </a:lnTo>
                  <a:lnTo>
                    <a:pt x="469" y="98"/>
                  </a:lnTo>
                  <a:lnTo>
                    <a:pt x="467" y="103"/>
                  </a:lnTo>
                  <a:lnTo>
                    <a:pt x="464" y="107"/>
                  </a:lnTo>
                  <a:lnTo>
                    <a:pt x="462" y="110"/>
                  </a:lnTo>
                  <a:lnTo>
                    <a:pt x="459" y="118"/>
                  </a:lnTo>
                  <a:lnTo>
                    <a:pt x="459" y="118"/>
                  </a:lnTo>
                  <a:lnTo>
                    <a:pt x="457" y="140"/>
                  </a:lnTo>
                  <a:lnTo>
                    <a:pt x="454" y="159"/>
                  </a:lnTo>
                  <a:lnTo>
                    <a:pt x="454" y="179"/>
                  </a:lnTo>
                  <a:lnTo>
                    <a:pt x="454" y="199"/>
                  </a:lnTo>
                  <a:lnTo>
                    <a:pt x="444" y="229"/>
                  </a:lnTo>
                  <a:lnTo>
                    <a:pt x="444" y="229"/>
                  </a:lnTo>
                  <a:lnTo>
                    <a:pt x="440" y="214"/>
                  </a:lnTo>
                  <a:lnTo>
                    <a:pt x="437" y="199"/>
                  </a:lnTo>
                  <a:lnTo>
                    <a:pt x="433" y="191"/>
                  </a:lnTo>
                  <a:lnTo>
                    <a:pt x="429" y="184"/>
                  </a:lnTo>
                  <a:lnTo>
                    <a:pt x="429" y="184"/>
                  </a:lnTo>
                  <a:lnTo>
                    <a:pt x="419" y="164"/>
                  </a:lnTo>
                  <a:lnTo>
                    <a:pt x="410" y="141"/>
                  </a:lnTo>
                  <a:lnTo>
                    <a:pt x="399" y="113"/>
                  </a:lnTo>
                  <a:lnTo>
                    <a:pt x="394" y="123"/>
                  </a:lnTo>
                  <a:lnTo>
                    <a:pt x="394" y="133"/>
                  </a:lnTo>
                  <a:lnTo>
                    <a:pt x="394" y="133"/>
                  </a:lnTo>
                  <a:lnTo>
                    <a:pt x="391" y="131"/>
                  </a:lnTo>
                  <a:lnTo>
                    <a:pt x="385" y="124"/>
                  </a:lnTo>
                  <a:lnTo>
                    <a:pt x="381" y="123"/>
                  </a:lnTo>
                  <a:lnTo>
                    <a:pt x="378" y="121"/>
                  </a:lnTo>
                  <a:lnTo>
                    <a:pt x="375" y="121"/>
                  </a:lnTo>
                  <a:lnTo>
                    <a:pt x="373" y="123"/>
                  </a:lnTo>
                  <a:lnTo>
                    <a:pt x="373" y="123"/>
                  </a:lnTo>
                  <a:lnTo>
                    <a:pt x="372" y="126"/>
                  </a:lnTo>
                  <a:lnTo>
                    <a:pt x="370" y="128"/>
                  </a:lnTo>
                  <a:lnTo>
                    <a:pt x="367" y="131"/>
                  </a:lnTo>
                  <a:lnTo>
                    <a:pt x="366" y="131"/>
                  </a:lnTo>
                  <a:lnTo>
                    <a:pt x="366" y="133"/>
                  </a:lnTo>
                  <a:lnTo>
                    <a:pt x="368" y="138"/>
                  </a:lnTo>
                  <a:lnTo>
                    <a:pt x="368" y="138"/>
                  </a:lnTo>
                  <a:lnTo>
                    <a:pt x="372" y="146"/>
                  </a:lnTo>
                  <a:lnTo>
                    <a:pt x="376" y="152"/>
                  </a:lnTo>
                  <a:lnTo>
                    <a:pt x="378" y="159"/>
                  </a:lnTo>
                  <a:lnTo>
                    <a:pt x="368" y="159"/>
                  </a:lnTo>
                  <a:lnTo>
                    <a:pt x="368" y="159"/>
                  </a:lnTo>
                  <a:lnTo>
                    <a:pt x="368" y="165"/>
                  </a:lnTo>
                  <a:lnTo>
                    <a:pt x="370" y="172"/>
                  </a:lnTo>
                  <a:lnTo>
                    <a:pt x="373" y="184"/>
                  </a:lnTo>
                  <a:lnTo>
                    <a:pt x="373" y="184"/>
                  </a:lnTo>
                  <a:lnTo>
                    <a:pt x="380" y="196"/>
                  </a:lnTo>
                  <a:lnTo>
                    <a:pt x="386" y="208"/>
                  </a:lnTo>
                  <a:lnTo>
                    <a:pt x="392" y="218"/>
                  </a:lnTo>
                  <a:lnTo>
                    <a:pt x="394" y="222"/>
                  </a:lnTo>
                  <a:lnTo>
                    <a:pt x="394" y="224"/>
                  </a:lnTo>
                  <a:lnTo>
                    <a:pt x="394" y="224"/>
                  </a:lnTo>
                  <a:lnTo>
                    <a:pt x="394" y="227"/>
                  </a:lnTo>
                  <a:lnTo>
                    <a:pt x="396" y="231"/>
                  </a:lnTo>
                  <a:lnTo>
                    <a:pt x="402" y="241"/>
                  </a:lnTo>
                  <a:lnTo>
                    <a:pt x="404" y="245"/>
                  </a:lnTo>
                  <a:lnTo>
                    <a:pt x="404" y="247"/>
                  </a:lnTo>
                  <a:lnTo>
                    <a:pt x="400" y="247"/>
                  </a:lnTo>
                  <a:lnTo>
                    <a:pt x="394" y="245"/>
                  </a:lnTo>
                  <a:lnTo>
                    <a:pt x="394" y="245"/>
                  </a:lnTo>
                  <a:lnTo>
                    <a:pt x="378" y="237"/>
                  </a:lnTo>
                  <a:lnTo>
                    <a:pt x="368" y="231"/>
                  </a:lnTo>
                  <a:lnTo>
                    <a:pt x="362" y="228"/>
                  </a:lnTo>
                  <a:lnTo>
                    <a:pt x="360" y="228"/>
                  </a:lnTo>
                  <a:lnTo>
                    <a:pt x="358" y="229"/>
                  </a:lnTo>
                  <a:lnTo>
                    <a:pt x="358" y="229"/>
                  </a:lnTo>
                  <a:lnTo>
                    <a:pt x="357" y="232"/>
                  </a:lnTo>
                  <a:lnTo>
                    <a:pt x="357" y="234"/>
                  </a:lnTo>
                  <a:lnTo>
                    <a:pt x="360" y="242"/>
                  </a:lnTo>
                  <a:lnTo>
                    <a:pt x="361" y="251"/>
                  </a:lnTo>
                  <a:lnTo>
                    <a:pt x="363" y="260"/>
                  </a:lnTo>
                  <a:lnTo>
                    <a:pt x="363" y="260"/>
                  </a:lnTo>
                  <a:lnTo>
                    <a:pt x="365" y="269"/>
                  </a:lnTo>
                  <a:lnTo>
                    <a:pt x="365" y="272"/>
                  </a:lnTo>
                  <a:lnTo>
                    <a:pt x="368" y="280"/>
                  </a:lnTo>
                  <a:lnTo>
                    <a:pt x="368" y="280"/>
                  </a:lnTo>
                  <a:lnTo>
                    <a:pt x="375" y="290"/>
                  </a:lnTo>
                  <a:lnTo>
                    <a:pt x="381" y="300"/>
                  </a:lnTo>
                  <a:lnTo>
                    <a:pt x="389" y="310"/>
                  </a:lnTo>
                  <a:lnTo>
                    <a:pt x="277" y="310"/>
                  </a:lnTo>
                  <a:lnTo>
                    <a:pt x="277" y="310"/>
                  </a:lnTo>
                  <a:lnTo>
                    <a:pt x="243" y="358"/>
                  </a:lnTo>
                  <a:lnTo>
                    <a:pt x="216" y="394"/>
                  </a:lnTo>
                  <a:lnTo>
                    <a:pt x="204" y="408"/>
                  </a:lnTo>
                  <a:lnTo>
                    <a:pt x="197" y="417"/>
                  </a:lnTo>
                  <a:lnTo>
                    <a:pt x="197" y="417"/>
                  </a:lnTo>
                  <a:lnTo>
                    <a:pt x="183" y="431"/>
                  </a:lnTo>
                  <a:lnTo>
                    <a:pt x="169" y="450"/>
                  </a:lnTo>
                  <a:lnTo>
                    <a:pt x="151" y="472"/>
                  </a:lnTo>
                  <a:lnTo>
                    <a:pt x="151" y="472"/>
                  </a:lnTo>
                  <a:lnTo>
                    <a:pt x="123" y="431"/>
                  </a:lnTo>
                  <a:lnTo>
                    <a:pt x="102" y="400"/>
                  </a:lnTo>
                  <a:lnTo>
                    <a:pt x="91" y="381"/>
                  </a:lnTo>
                  <a:lnTo>
                    <a:pt x="91" y="381"/>
                  </a:lnTo>
                  <a:lnTo>
                    <a:pt x="70" y="331"/>
                  </a:lnTo>
                  <a:lnTo>
                    <a:pt x="65" y="310"/>
                  </a:lnTo>
                  <a:lnTo>
                    <a:pt x="65" y="310"/>
                  </a:lnTo>
                  <a:lnTo>
                    <a:pt x="74" y="309"/>
                  </a:lnTo>
                  <a:lnTo>
                    <a:pt x="81" y="308"/>
                  </a:lnTo>
                  <a:lnTo>
                    <a:pt x="84" y="307"/>
                  </a:lnTo>
                  <a:lnTo>
                    <a:pt x="86" y="305"/>
                  </a:lnTo>
                  <a:lnTo>
                    <a:pt x="86" y="305"/>
                  </a:lnTo>
                  <a:lnTo>
                    <a:pt x="89" y="301"/>
                  </a:lnTo>
                  <a:lnTo>
                    <a:pt x="94" y="300"/>
                  </a:lnTo>
                  <a:lnTo>
                    <a:pt x="97" y="298"/>
                  </a:lnTo>
                  <a:lnTo>
                    <a:pt x="97" y="296"/>
                  </a:lnTo>
                  <a:lnTo>
                    <a:pt x="96" y="295"/>
                  </a:lnTo>
                  <a:lnTo>
                    <a:pt x="96" y="295"/>
                  </a:lnTo>
                  <a:lnTo>
                    <a:pt x="96" y="294"/>
                  </a:lnTo>
                  <a:lnTo>
                    <a:pt x="97" y="291"/>
                  </a:lnTo>
                  <a:lnTo>
                    <a:pt x="105" y="288"/>
                  </a:lnTo>
                  <a:lnTo>
                    <a:pt x="107" y="285"/>
                  </a:lnTo>
                  <a:lnTo>
                    <a:pt x="110" y="281"/>
                  </a:lnTo>
                  <a:lnTo>
                    <a:pt x="110" y="279"/>
                  </a:lnTo>
                  <a:lnTo>
                    <a:pt x="106" y="275"/>
                  </a:lnTo>
                  <a:lnTo>
                    <a:pt x="106" y="275"/>
                  </a:lnTo>
                  <a:lnTo>
                    <a:pt x="99" y="270"/>
                  </a:lnTo>
                  <a:lnTo>
                    <a:pt x="98" y="266"/>
                  </a:lnTo>
                  <a:lnTo>
                    <a:pt x="94" y="266"/>
                  </a:lnTo>
                  <a:lnTo>
                    <a:pt x="86" y="265"/>
                  </a:lnTo>
                  <a:lnTo>
                    <a:pt x="86" y="265"/>
                  </a:lnTo>
                  <a:lnTo>
                    <a:pt x="74" y="264"/>
                  </a:lnTo>
                  <a:lnTo>
                    <a:pt x="68" y="262"/>
                  </a:lnTo>
                  <a:lnTo>
                    <a:pt x="64" y="260"/>
                  </a:lnTo>
                  <a:lnTo>
                    <a:pt x="60" y="260"/>
                  </a:lnTo>
                  <a:lnTo>
                    <a:pt x="60" y="260"/>
                  </a:lnTo>
                  <a:lnTo>
                    <a:pt x="55" y="258"/>
                  </a:lnTo>
                  <a:lnTo>
                    <a:pt x="49" y="255"/>
                  </a:lnTo>
                  <a:lnTo>
                    <a:pt x="40" y="250"/>
                  </a:lnTo>
                  <a:lnTo>
                    <a:pt x="15" y="234"/>
                  </a:lnTo>
                  <a:lnTo>
                    <a:pt x="10" y="219"/>
                  </a:lnTo>
                  <a:lnTo>
                    <a:pt x="10" y="219"/>
                  </a:lnTo>
                  <a:lnTo>
                    <a:pt x="5" y="234"/>
                  </a:lnTo>
                  <a:lnTo>
                    <a:pt x="1" y="246"/>
                  </a:lnTo>
                  <a:lnTo>
                    <a:pt x="0" y="251"/>
                  </a:lnTo>
                  <a:lnTo>
                    <a:pt x="0" y="255"/>
                  </a:lnTo>
                  <a:lnTo>
                    <a:pt x="0" y="255"/>
                  </a:lnTo>
                  <a:lnTo>
                    <a:pt x="10" y="300"/>
                  </a:lnTo>
                  <a:lnTo>
                    <a:pt x="10" y="300"/>
                  </a:lnTo>
                  <a:lnTo>
                    <a:pt x="14" y="313"/>
                  </a:lnTo>
                  <a:lnTo>
                    <a:pt x="19" y="328"/>
                  </a:lnTo>
                  <a:lnTo>
                    <a:pt x="24" y="342"/>
                  </a:lnTo>
                  <a:lnTo>
                    <a:pt x="25" y="350"/>
                  </a:lnTo>
                  <a:lnTo>
                    <a:pt x="25" y="356"/>
                  </a:lnTo>
                  <a:lnTo>
                    <a:pt x="25" y="356"/>
                  </a:lnTo>
                  <a:lnTo>
                    <a:pt x="26" y="367"/>
                  </a:lnTo>
                  <a:lnTo>
                    <a:pt x="30" y="386"/>
                  </a:lnTo>
                  <a:lnTo>
                    <a:pt x="41" y="437"/>
                  </a:lnTo>
                  <a:lnTo>
                    <a:pt x="53" y="488"/>
                  </a:lnTo>
                  <a:lnTo>
                    <a:pt x="60" y="518"/>
                  </a:lnTo>
                  <a:lnTo>
                    <a:pt x="60" y="518"/>
                  </a:lnTo>
                  <a:lnTo>
                    <a:pt x="69" y="539"/>
                  </a:lnTo>
                  <a:lnTo>
                    <a:pt x="87" y="571"/>
                  </a:lnTo>
                  <a:lnTo>
                    <a:pt x="96" y="587"/>
                  </a:lnTo>
                  <a:lnTo>
                    <a:pt x="105" y="600"/>
                  </a:lnTo>
                  <a:lnTo>
                    <a:pt x="113" y="610"/>
                  </a:lnTo>
                  <a:lnTo>
                    <a:pt x="117" y="613"/>
                  </a:lnTo>
                  <a:lnTo>
                    <a:pt x="121" y="614"/>
                  </a:lnTo>
                  <a:lnTo>
                    <a:pt x="121" y="614"/>
                  </a:lnTo>
                  <a:lnTo>
                    <a:pt x="131" y="615"/>
                  </a:lnTo>
                  <a:lnTo>
                    <a:pt x="137" y="618"/>
                  </a:lnTo>
                  <a:lnTo>
                    <a:pt x="140" y="618"/>
                  </a:lnTo>
                  <a:lnTo>
                    <a:pt x="142" y="618"/>
                  </a:lnTo>
                  <a:lnTo>
                    <a:pt x="145" y="617"/>
                  </a:lnTo>
                  <a:lnTo>
                    <a:pt x="146" y="614"/>
                  </a:lnTo>
                  <a:lnTo>
                    <a:pt x="146" y="614"/>
                  </a:lnTo>
                  <a:lnTo>
                    <a:pt x="152" y="609"/>
                  </a:lnTo>
                  <a:lnTo>
                    <a:pt x="168" y="600"/>
                  </a:lnTo>
                  <a:lnTo>
                    <a:pt x="209" y="577"/>
                  </a:lnTo>
                  <a:lnTo>
                    <a:pt x="267" y="548"/>
                  </a:lnTo>
                  <a:lnTo>
                    <a:pt x="293" y="649"/>
                  </a:lnTo>
                  <a:lnTo>
                    <a:pt x="293" y="649"/>
                  </a:lnTo>
                  <a:lnTo>
                    <a:pt x="259" y="767"/>
                  </a:lnTo>
                  <a:lnTo>
                    <a:pt x="236" y="851"/>
                  </a:lnTo>
                  <a:lnTo>
                    <a:pt x="228" y="880"/>
                  </a:lnTo>
                  <a:lnTo>
                    <a:pt x="227" y="889"/>
                  </a:lnTo>
                  <a:lnTo>
                    <a:pt x="227" y="892"/>
                  </a:lnTo>
                  <a:lnTo>
                    <a:pt x="227" y="892"/>
                  </a:lnTo>
                  <a:lnTo>
                    <a:pt x="230" y="895"/>
                  </a:lnTo>
                  <a:lnTo>
                    <a:pt x="232" y="899"/>
                  </a:lnTo>
                  <a:lnTo>
                    <a:pt x="241" y="904"/>
                  </a:lnTo>
                  <a:lnTo>
                    <a:pt x="252" y="908"/>
                  </a:lnTo>
                  <a:lnTo>
                    <a:pt x="252" y="908"/>
                  </a:lnTo>
                  <a:lnTo>
                    <a:pt x="247" y="995"/>
                  </a:lnTo>
                  <a:lnTo>
                    <a:pt x="243" y="1063"/>
                  </a:lnTo>
                  <a:lnTo>
                    <a:pt x="242" y="1091"/>
                  </a:lnTo>
                  <a:lnTo>
                    <a:pt x="242" y="1110"/>
                  </a:lnTo>
                  <a:lnTo>
                    <a:pt x="242" y="1110"/>
                  </a:lnTo>
                  <a:lnTo>
                    <a:pt x="243" y="1119"/>
                  </a:lnTo>
                  <a:lnTo>
                    <a:pt x="245" y="1130"/>
                  </a:lnTo>
                  <a:lnTo>
                    <a:pt x="252" y="1159"/>
                  </a:lnTo>
                  <a:lnTo>
                    <a:pt x="274" y="1230"/>
                  </a:lnTo>
                  <a:lnTo>
                    <a:pt x="294" y="1297"/>
                  </a:lnTo>
                  <a:lnTo>
                    <a:pt x="300" y="1319"/>
                  </a:lnTo>
                  <a:lnTo>
                    <a:pt x="303" y="1328"/>
                  </a:lnTo>
                  <a:lnTo>
                    <a:pt x="303" y="1328"/>
                  </a:lnTo>
                  <a:lnTo>
                    <a:pt x="304" y="1359"/>
                  </a:lnTo>
                  <a:lnTo>
                    <a:pt x="307" y="1425"/>
                  </a:lnTo>
                  <a:lnTo>
                    <a:pt x="313" y="1550"/>
                  </a:lnTo>
                  <a:lnTo>
                    <a:pt x="313" y="1550"/>
                  </a:lnTo>
                  <a:lnTo>
                    <a:pt x="315" y="1573"/>
                  </a:lnTo>
                  <a:lnTo>
                    <a:pt x="320" y="1606"/>
                  </a:lnTo>
                  <a:lnTo>
                    <a:pt x="333" y="1687"/>
                  </a:lnTo>
                  <a:lnTo>
                    <a:pt x="353" y="1793"/>
                  </a:lnTo>
                  <a:lnTo>
                    <a:pt x="373" y="1793"/>
                  </a:lnTo>
                  <a:lnTo>
                    <a:pt x="373" y="1793"/>
                  </a:lnTo>
                  <a:lnTo>
                    <a:pt x="370" y="1830"/>
                  </a:lnTo>
                  <a:lnTo>
                    <a:pt x="367" y="1858"/>
                  </a:lnTo>
                  <a:lnTo>
                    <a:pt x="367" y="1868"/>
                  </a:lnTo>
                  <a:lnTo>
                    <a:pt x="368" y="1874"/>
                  </a:lnTo>
                  <a:lnTo>
                    <a:pt x="368" y="1874"/>
                  </a:lnTo>
                  <a:lnTo>
                    <a:pt x="370" y="1883"/>
                  </a:lnTo>
                  <a:lnTo>
                    <a:pt x="371" y="1893"/>
                  </a:lnTo>
                  <a:lnTo>
                    <a:pt x="373" y="1903"/>
                  </a:lnTo>
                  <a:lnTo>
                    <a:pt x="375" y="1907"/>
                  </a:lnTo>
                  <a:lnTo>
                    <a:pt x="378" y="1910"/>
                  </a:lnTo>
                  <a:lnTo>
                    <a:pt x="378" y="1910"/>
                  </a:lnTo>
                  <a:lnTo>
                    <a:pt x="386" y="1912"/>
                  </a:lnTo>
                  <a:lnTo>
                    <a:pt x="399" y="1915"/>
                  </a:lnTo>
                  <a:lnTo>
                    <a:pt x="437" y="1920"/>
                  </a:lnTo>
                  <a:lnTo>
                    <a:pt x="456" y="1922"/>
                  </a:lnTo>
                  <a:lnTo>
                    <a:pt x="473" y="1922"/>
                  </a:lnTo>
                  <a:lnTo>
                    <a:pt x="487" y="1922"/>
                  </a:lnTo>
                  <a:lnTo>
                    <a:pt x="492" y="1921"/>
                  </a:lnTo>
                  <a:lnTo>
                    <a:pt x="495" y="1920"/>
                  </a:lnTo>
                  <a:lnTo>
                    <a:pt x="495" y="1920"/>
                  </a:lnTo>
                  <a:lnTo>
                    <a:pt x="502" y="1912"/>
                  </a:lnTo>
                  <a:lnTo>
                    <a:pt x="506" y="1909"/>
                  </a:lnTo>
                  <a:lnTo>
                    <a:pt x="509" y="1905"/>
                  </a:lnTo>
                  <a:lnTo>
                    <a:pt x="510" y="1900"/>
                  </a:lnTo>
                  <a:lnTo>
                    <a:pt x="511" y="1895"/>
                  </a:lnTo>
                  <a:lnTo>
                    <a:pt x="511" y="1890"/>
                  </a:lnTo>
                  <a:lnTo>
                    <a:pt x="510" y="1884"/>
                  </a:lnTo>
                  <a:lnTo>
                    <a:pt x="510" y="1884"/>
                  </a:lnTo>
                  <a:lnTo>
                    <a:pt x="505" y="1864"/>
                  </a:lnTo>
                  <a:lnTo>
                    <a:pt x="498" y="1835"/>
                  </a:lnTo>
                  <a:lnTo>
                    <a:pt x="490" y="1798"/>
                  </a:lnTo>
                  <a:lnTo>
                    <a:pt x="500" y="1793"/>
                  </a:lnTo>
                  <a:lnTo>
                    <a:pt x="500" y="1793"/>
                  </a:lnTo>
                  <a:lnTo>
                    <a:pt x="482" y="1686"/>
                  </a:lnTo>
                  <a:lnTo>
                    <a:pt x="471" y="1607"/>
                  </a:lnTo>
                  <a:lnTo>
                    <a:pt x="464" y="1561"/>
                  </a:lnTo>
                  <a:lnTo>
                    <a:pt x="464" y="1561"/>
                  </a:lnTo>
                  <a:lnTo>
                    <a:pt x="464" y="1525"/>
                  </a:lnTo>
                  <a:lnTo>
                    <a:pt x="466" y="1469"/>
                  </a:lnTo>
                  <a:lnTo>
                    <a:pt x="467" y="1414"/>
                  </a:lnTo>
                  <a:lnTo>
                    <a:pt x="469" y="1378"/>
                  </a:lnTo>
                  <a:lnTo>
                    <a:pt x="469" y="1378"/>
                  </a:lnTo>
                  <a:lnTo>
                    <a:pt x="495" y="1186"/>
                  </a:lnTo>
                  <a:lnTo>
                    <a:pt x="495" y="1186"/>
                  </a:lnTo>
                  <a:lnTo>
                    <a:pt x="531" y="1261"/>
                  </a:lnTo>
                  <a:lnTo>
                    <a:pt x="557" y="1315"/>
                  </a:lnTo>
                  <a:lnTo>
                    <a:pt x="567" y="1337"/>
                  </a:lnTo>
                  <a:lnTo>
                    <a:pt x="570" y="1348"/>
                  </a:lnTo>
                  <a:lnTo>
                    <a:pt x="570" y="1348"/>
                  </a:lnTo>
                  <a:lnTo>
                    <a:pt x="573" y="1364"/>
                  </a:lnTo>
                  <a:lnTo>
                    <a:pt x="575" y="1387"/>
                  </a:lnTo>
                  <a:lnTo>
                    <a:pt x="581" y="1469"/>
                  </a:lnTo>
                  <a:lnTo>
                    <a:pt x="581" y="1469"/>
                  </a:lnTo>
                  <a:lnTo>
                    <a:pt x="582" y="1501"/>
                  </a:lnTo>
                  <a:lnTo>
                    <a:pt x="581" y="1539"/>
                  </a:lnTo>
                  <a:lnTo>
                    <a:pt x="578" y="1620"/>
                  </a:lnTo>
                  <a:lnTo>
                    <a:pt x="573" y="1688"/>
                  </a:lnTo>
                  <a:lnTo>
                    <a:pt x="570" y="1717"/>
                  </a:lnTo>
                  <a:lnTo>
                    <a:pt x="565" y="1763"/>
                  </a:lnTo>
                  <a:lnTo>
                    <a:pt x="575" y="1763"/>
                  </a:lnTo>
                  <a:lnTo>
                    <a:pt x="575" y="1763"/>
                  </a:lnTo>
                  <a:lnTo>
                    <a:pt x="574" y="1767"/>
                  </a:lnTo>
                  <a:lnTo>
                    <a:pt x="574" y="1776"/>
                  </a:lnTo>
                  <a:lnTo>
                    <a:pt x="573" y="1788"/>
                  </a:lnTo>
                  <a:lnTo>
                    <a:pt x="574" y="1796"/>
                  </a:lnTo>
                  <a:lnTo>
                    <a:pt x="575" y="1804"/>
                  </a:lnTo>
                  <a:lnTo>
                    <a:pt x="575" y="1804"/>
                  </a:lnTo>
                  <a:lnTo>
                    <a:pt x="581" y="1824"/>
                  </a:lnTo>
                  <a:lnTo>
                    <a:pt x="582" y="1828"/>
                  </a:lnTo>
                  <a:lnTo>
                    <a:pt x="586" y="1829"/>
                  </a:lnTo>
                  <a:lnTo>
                    <a:pt x="586" y="1829"/>
                  </a:lnTo>
                  <a:lnTo>
                    <a:pt x="615" y="1830"/>
                  </a:lnTo>
                  <a:lnTo>
                    <a:pt x="634" y="1830"/>
                  </a:lnTo>
                  <a:lnTo>
                    <a:pt x="641" y="1830"/>
                  </a:lnTo>
                  <a:lnTo>
                    <a:pt x="646" y="1829"/>
                  </a:lnTo>
                  <a:lnTo>
                    <a:pt x="646" y="1829"/>
                  </a:lnTo>
                  <a:lnTo>
                    <a:pt x="652" y="1828"/>
                  </a:lnTo>
                  <a:lnTo>
                    <a:pt x="663" y="1829"/>
                  </a:lnTo>
                  <a:lnTo>
                    <a:pt x="692" y="1830"/>
                  </a:lnTo>
                  <a:lnTo>
                    <a:pt x="722" y="1835"/>
                  </a:lnTo>
                  <a:lnTo>
                    <a:pt x="742" y="1839"/>
                  </a:lnTo>
                  <a:lnTo>
                    <a:pt x="742" y="1839"/>
                  </a:lnTo>
                  <a:lnTo>
                    <a:pt x="759" y="1843"/>
                  </a:lnTo>
                  <a:lnTo>
                    <a:pt x="770" y="1844"/>
                  </a:lnTo>
                  <a:lnTo>
                    <a:pt x="781" y="1845"/>
                  </a:lnTo>
                  <a:lnTo>
                    <a:pt x="793" y="1844"/>
                  </a:lnTo>
                  <a:lnTo>
                    <a:pt x="804" y="1841"/>
                  </a:lnTo>
                  <a:lnTo>
                    <a:pt x="815" y="1836"/>
                  </a:lnTo>
                  <a:lnTo>
                    <a:pt x="819" y="1833"/>
                  </a:lnTo>
                  <a:lnTo>
                    <a:pt x="823" y="1829"/>
                  </a:lnTo>
                  <a:lnTo>
                    <a:pt x="823" y="1829"/>
                  </a:lnTo>
                  <a:lnTo>
                    <a:pt x="834" y="1816"/>
                  </a:lnTo>
                  <a:lnTo>
                    <a:pt x="838" y="1811"/>
                  </a:lnTo>
                  <a:lnTo>
                    <a:pt x="841" y="1809"/>
                  </a:lnTo>
                  <a:lnTo>
                    <a:pt x="841" y="1806"/>
                  </a:lnTo>
                  <a:lnTo>
                    <a:pt x="839" y="1802"/>
                  </a:lnTo>
                  <a:lnTo>
                    <a:pt x="828" y="1793"/>
                  </a:lnTo>
                  <a:lnTo>
                    <a:pt x="828" y="1793"/>
                  </a:lnTo>
                  <a:lnTo>
                    <a:pt x="808" y="1779"/>
                  </a:lnTo>
                  <a:lnTo>
                    <a:pt x="785" y="1764"/>
                  </a:lnTo>
                  <a:lnTo>
                    <a:pt x="762" y="1750"/>
                  </a:lnTo>
                  <a:lnTo>
                    <a:pt x="747" y="1743"/>
                  </a:lnTo>
                  <a:lnTo>
                    <a:pt x="747" y="1743"/>
                  </a:lnTo>
                  <a:lnTo>
                    <a:pt x="742" y="1740"/>
                  </a:lnTo>
                  <a:lnTo>
                    <a:pt x="740" y="1735"/>
                  </a:lnTo>
                  <a:lnTo>
                    <a:pt x="736" y="1729"/>
                  </a:lnTo>
                  <a:lnTo>
                    <a:pt x="733" y="1721"/>
                  </a:lnTo>
                  <a:lnTo>
                    <a:pt x="731" y="1706"/>
                  </a:lnTo>
                  <a:lnTo>
                    <a:pt x="727" y="1692"/>
                  </a:lnTo>
                  <a:lnTo>
                    <a:pt x="727" y="1692"/>
                  </a:lnTo>
                  <a:lnTo>
                    <a:pt x="726" y="1681"/>
                  </a:lnTo>
                  <a:lnTo>
                    <a:pt x="727" y="1662"/>
                  </a:lnTo>
                  <a:lnTo>
                    <a:pt x="731" y="1606"/>
                  </a:lnTo>
                  <a:lnTo>
                    <a:pt x="742" y="1505"/>
                  </a:lnTo>
                  <a:lnTo>
                    <a:pt x="742" y="1505"/>
                  </a:lnTo>
                  <a:lnTo>
                    <a:pt x="750" y="1416"/>
                  </a:lnTo>
                  <a:lnTo>
                    <a:pt x="752" y="1371"/>
                  </a:lnTo>
                  <a:lnTo>
                    <a:pt x="752" y="1348"/>
                  </a:lnTo>
                  <a:lnTo>
                    <a:pt x="752" y="1348"/>
                  </a:lnTo>
                  <a:lnTo>
                    <a:pt x="651" y="968"/>
                  </a:lnTo>
                  <a:lnTo>
                    <a:pt x="682" y="963"/>
                  </a:lnTo>
                  <a:lnTo>
                    <a:pt x="646" y="695"/>
                  </a:lnTo>
                  <a:lnTo>
                    <a:pt x="646" y="695"/>
                  </a:lnTo>
                  <a:lnTo>
                    <a:pt x="692" y="595"/>
                  </a:lnTo>
                  <a:lnTo>
                    <a:pt x="723" y="525"/>
                  </a:lnTo>
                  <a:lnTo>
                    <a:pt x="733" y="500"/>
                  </a:lnTo>
                  <a:lnTo>
                    <a:pt x="736" y="491"/>
                  </a:lnTo>
                  <a:lnTo>
                    <a:pt x="737" y="488"/>
                  </a:lnTo>
                  <a:lnTo>
                    <a:pt x="737" y="488"/>
                  </a:lnTo>
                  <a:lnTo>
                    <a:pt x="737" y="480"/>
                  </a:lnTo>
                  <a:lnTo>
                    <a:pt x="738" y="470"/>
                  </a:lnTo>
                  <a:lnTo>
                    <a:pt x="742" y="441"/>
                  </a:lnTo>
                  <a:lnTo>
                    <a:pt x="743" y="424"/>
                  </a:lnTo>
                  <a:lnTo>
                    <a:pt x="745" y="410"/>
                  </a:lnTo>
                  <a:lnTo>
                    <a:pt x="745" y="399"/>
                  </a:lnTo>
                  <a:lnTo>
                    <a:pt x="743" y="395"/>
                  </a:lnTo>
                  <a:lnTo>
                    <a:pt x="742" y="391"/>
                  </a:lnTo>
                  <a:lnTo>
                    <a:pt x="742" y="391"/>
                  </a:lnTo>
                  <a:lnTo>
                    <a:pt x="738" y="385"/>
                  </a:lnTo>
                  <a:lnTo>
                    <a:pt x="737" y="381"/>
                  </a:lnTo>
                  <a:lnTo>
                    <a:pt x="727" y="376"/>
                  </a:lnTo>
                  <a:lnTo>
                    <a:pt x="727" y="376"/>
                  </a:lnTo>
                  <a:lnTo>
                    <a:pt x="719" y="372"/>
                  </a:lnTo>
                  <a:lnTo>
                    <a:pt x="709" y="370"/>
                  </a:lnTo>
                  <a:lnTo>
                    <a:pt x="684" y="362"/>
                  </a:lnTo>
                  <a:lnTo>
                    <a:pt x="651" y="356"/>
                  </a:lnTo>
                  <a:lnTo>
                    <a:pt x="651" y="356"/>
                  </a:lnTo>
                  <a:lnTo>
                    <a:pt x="623" y="345"/>
                  </a:lnTo>
                  <a:lnTo>
                    <a:pt x="604" y="336"/>
                  </a:lnTo>
                  <a:lnTo>
                    <a:pt x="598" y="333"/>
                  </a:lnTo>
                  <a:lnTo>
                    <a:pt x="596" y="331"/>
                  </a:lnTo>
                  <a:lnTo>
                    <a:pt x="596" y="331"/>
                  </a:lnTo>
                  <a:lnTo>
                    <a:pt x="594" y="324"/>
                  </a:lnTo>
                  <a:lnTo>
                    <a:pt x="596" y="314"/>
                  </a:lnTo>
                  <a:lnTo>
                    <a:pt x="596" y="300"/>
                  </a:lnTo>
                  <a:lnTo>
                    <a:pt x="596" y="300"/>
                  </a:lnTo>
                  <a:lnTo>
                    <a:pt x="631" y="275"/>
                  </a:lnTo>
                  <a:lnTo>
                    <a:pt x="631" y="275"/>
                  </a:lnTo>
                  <a:lnTo>
                    <a:pt x="640" y="267"/>
                  </a:lnTo>
                  <a:lnTo>
                    <a:pt x="645" y="260"/>
                  </a:lnTo>
                  <a:lnTo>
                    <a:pt x="649" y="251"/>
                  </a:lnTo>
                  <a:lnTo>
                    <a:pt x="651" y="245"/>
                  </a:lnTo>
                  <a:lnTo>
                    <a:pt x="651" y="245"/>
                  </a:lnTo>
                  <a:lnTo>
                    <a:pt x="658" y="223"/>
                  </a:lnTo>
                  <a:lnTo>
                    <a:pt x="661" y="209"/>
                  </a:lnTo>
                  <a:lnTo>
                    <a:pt x="671" y="184"/>
                  </a:lnTo>
                  <a:lnTo>
                    <a:pt x="687" y="174"/>
                  </a:lnTo>
                  <a:lnTo>
                    <a:pt x="687" y="153"/>
                  </a:lnTo>
                  <a:lnTo>
                    <a:pt x="682" y="98"/>
                  </a:lnTo>
                  <a:lnTo>
                    <a:pt x="692" y="83"/>
                  </a:lnTo>
                  <a:lnTo>
                    <a:pt x="692" y="83"/>
                  </a:lnTo>
                  <a:lnTo>
                    <a:pt x="689" y="76"/>
                  </a:lnTo>
                  <a:lnTo>
                    <a:pt x="685" y="71"/>
                  </a:lnTo>
                  <a:lnTo>
                    <a:pt x="682" y="67"/>
                  </a:lnTo>
                  <a:lnTo>
                    <a:pt x="682" y="67"/>
                  </a:lnTo>
                  <a:lnTo>
                    <a:pt x="678" y="64"/>
                  </a:lnTo>
                  <a:lnTo>
                    <a:pt x="675" y="59"/>
                  </a:lnTo>
                  <a:lnTo>
                    <a:pt x="671" y="52"/>
                  </a:lnTo>
                  <a:lnTo>
                    <a:pt x="641" y="4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8574483-9B28-649B-8818-B0C2716BFE57}"/>
              </a:ext>
            </a:extLst>
          </p:cNvPr>
          <p:cNvGrpSpPr/>
          <p:nvPr/>
        </p:nvGrpSpPr>
        <p:grpSpPr>
          <a:xfrm>
            <a:off x="7247901" y="936475"/>
            <a:ext cx="1240484" cy="2492525"/>
            <a:chOff x="4052888" y="3776663"/>
            <a:chExt cx="1533525" cy="3081338"/>
          </a:xfrm>
        </p:grpSpPr>
        <p:sp>
          <p:nvSpPr>
            <p:cNvPr id="13" name="Freeform 19">
              <a:extLst>
                <a:ext uri="{FF2B5EF4-FFF2-40B4-BE49-F238E27FC236}">
                  <a16:creationId xmlns:a16="http://schemas.microsoft.com/office/drawing/2014/main" id="{08675B92-E9B1-0B67-AC5D-0D433A660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913" y="4572000"/>
              <a:ext cx="825500" cy="561975"/>
            </a:xfrm>
            <a:custGeom>
              <a:avLst/>
              <a:gdLst>
                <a:gd name="T0" fmla="*/ 0 w 520"/>
                <a:gd name="T1" fmla="*/ 116 h 354"/>
                <a:gd name="T2" fmla="*/ 464 w 520"/>
                <a:gd name="T3" fmla="*/ 0 h 354"/>
                <a:gd name="T4" fmla="*/ 520 w 520"/>
                <a:gd name="T5" fmla="*/ 238 h 354"/>
                <a:gd name="T6" fmla="*/ 55 w 520"/>
                <a:gd name="T7" fmla="*/ 354 h 354"/>
                <a:gd name="T8" fmla="*/ 0 w 520"/>
                <a:gd name="T9" fmla="*/ 11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0" h="354">
                  <a:moveTo>
                    <a:pt x="0" y="116"/>
                  </a:moveTo>
                  <a:lnTo>
                    <a:pt x="464" y="0"/>
                  </a:lnTo>
                  <a:lnTo>
                    <a:pt x="520" y="238"/>
                  </a:lnTo>
                  <a:lnTo>
                    <a:pt x="55" y="354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20">
              <a:extLst>
                <a:ext uri="{FF2B5EF4-FFF2-40B4-BE49-F238E27FC236}">
                  <a16:creationId xmlns:a16="http://schemas.microsoft.com/office/drawing/2014/main" id="{202FD196-4A03-5ABB-FCD2-7701D6FA7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913" y="4162425"/>
              <a:ext cx="825500" cy="561975"/>
            </a:xfrm>
            <a:custGeom>
              <a:avLst/>
              <a:gdLst>
                <a:gd name="T0" fmla="*/ 0 w 520"/>
                <a:gd name="T1" fmla="*/ 116 h 354"/>
                <a:gd name="T2" fmla="*/ 464 w 520"/>
                <a:gd name="T3" fmla="*/ 0 h 354"/>
                <a:gd name="T4" fmla="*/ 520 w 520"/>
                <a:gd name="T5" fmla="*/ 238 h 354"/>
                <a:gd name="T6" fmla="*/ 55 w 520"/>
                <a:gd name="T7" fmla="*/ 354 h 354"/>
                <a:gd name="T8" fmla="*/ 0 w 520"/>
                <a:gd name="T9" fmla="*/ 11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0" h="354">
                  <a:moveTo>
                    <a:pt x="0" y="116"/>
                  </a:moveTo>
                  <a:lnTo>
                    <a:pt x="464" y="0"/>
                  </a:lnTo>
                  <a:lnTo>
                    <a:pt x="520" y="238"/>
                  </a:lnTo>
                  <a:lnTo>
                    <a:pt x="55" y="354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21">
              <a:extLst>
                <a:ext uri="{FF2B5EF4-FFF2-40B4-BE49-F238E27FC236}">
                  <a16:creationId xmlns:a16="http://schemas.microsoft.com/office/drawing/2014/main" id="{D793B669-BA7C-277F-0239-812BCFF5F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0" y="3776663"/>
              <a:ext cx="825500" cy="561975"/>
            </a:xfrm>
            <a:custGeom>
              <a:avLst/>
              <a:gdLst>
                <a:gd name="T0" fmla="*/ 0 w 520"/>
                <a:gd name="T1" fmla="*/ 116 h 354"/>
                <a:gd name="T2" fmla="*/ 464 w 520"/>
                <a:gd name="T3" fmla="*/ 0 h 354"/>
                <a:gd name="T4" fmla="*/ 520 w 520"/>
                <a:gd name="T5" fmla="*/ 238 h 354"/>
                <a:gd name="T6" fmla="*/ 55 w 520"/>
                <a:gd name="T7" fmla="*/ 354 h 354"/>
                <a:gd name="T8" fmla="*/ 0 w 520"/>
                <a:gd name="T9" fmla="*/ 11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0" h="354">
                  <a:moveTo>
                    <a:pt x="0" y="116"/>
                  </a:moveTo>
                  <a:lnTo>
                    <a:pt x="464" y="0"/>
                  </a:lnTo>
                  <a:lnTo>
                    <a:pt x="520" y="238"/>
                  </a:lnTo>
                  <a:lnTo>
                    <a:pt x="55" y="354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id="{1628FB85-51B7-F9C3-CF8B-F0E24D56D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3776663"/>
              <a:ext cx="1150938" cy="3081338"/>
            </a:xfrm>
            <a:custGeom>
              <a:avLst/>
              <a:gdLst>
                <a:gd name="T0" fmla="*/ 92 w 725"/>
                <a:gd name="T1" fmla="*/ 349 h 1941"/>
                <a:gd name="T2" fmla="*/ 43 w 725"/>
                <a:gd name="T3" fmla="*/ 425 h 1941"/>
                <a:gd name="T4" fmla="*/ 100 w 725"/>
                <a:gd name="T5" fmla="*/ 735 h 1941"/>
                <a:gd name="T6" fmla="*/ 152 w 725"/>
                <a:gd name="T7" fmla="*/ 844 h 1941"/>
                <a:gd name="T8" fmla="*/ 131 w 725"/>
                <a:gd name="T9" fmla="*/ 977 h 1941"/>
                <a:gd name="T10" fmla="*/ 149 w 725"/>
                <a:gd name="T11" fmla="*/ 1011 h 1941"/>
                <a:gd name="T12" fmla="*/ 217 w 725"/>
                <a:gd name="T13" fmla="*/ 1229 h 1941"/>
                <a:gd name="T14" fmla="*/ 160 w 725"/>
                <a:gd name="T15" fmla="*/ 1833 h 1941"/>
                <a:gd name="T16" fmla="*/ 173 w 725"/>
                <a:gd name="T17" fmla="*/ 1883 h 1941"/>
                <a:gd name="T18" fmla="*/ 254 w 725"/>
                <a:gd name="T19" fmla="*/ 1908 h 1941"/>
                <a:gd name="T20" fmla="*/ 391 w 725"/>
                <a:gd name="T21" fmla="*/ 1941 h 1941"/>
                <a:gd name="T22" fmla="*/ 423 w 725"/>
                <a:gd name="T23" fmla="*/ 1913 h 1941"/>
                <a:gd name="T24" fmla="*/ 335 w 725"/>
                <a:gd name="T25" fmla="*/ 1832 h 1941"/>
                <a:gd name="T26" fmla="*/ 456 w 725"/>
                <a:gd name="T27" fmla="*/ 1706 h 1941"/>
                <a:gd name="T28" fmla="*/ 486 w 725"/>
                <a:gd name="T29" fmla="*/ 1685 h 1941"/>
                <a:gd name="T30" fmla="*/ 461 w 725"/>
                <a:gd name="T31" fmla="*/ 1665 h 1941"/>
                <a:gd name="T32" fmla="*/ 383 w 725"/>
                <a:gd name="T33" fmla="*/ 1628 h 1941"/>
                <a:gd name="T34" fmla="*/ 456 w 725"/>
                <a:gd name="T35" fmla="*/ 1412 h 1941"/>
                <a:gd name="T36" fmla="*/ 516 w 725"/>
                <a:gd name="T37" fmla="*/ 1326 h 1941"/>
                <a:gd name="T38" fmla="*/ 476 w 725"/>
                <a:gd name="T39" fmla="*/ 972 h 1941"/>
                <a:gd name="T40" fmla="*/ 466 w 725"/>
                <a:gd name="T41" fmla="*/ 795 h 1941"/>
                <a:gd name="T42" fmla="*/ 577 w 725"/>
                <a:gd name="T43" fmla="*/ 830 h 1941"/>
                <a:gd name="T44" fmla="*/ 628 w 725"/>
                <a:gd name="T45" fmla="*/ 833 h 1941"/>
                <a:gd name="T46" fmla="*/ 628 w 725"/>
                <a:gd name="T47" fmla="*/ 820 h 1941"/>
                <a:gd name="T48" fmla="*/ 655 w 725"/>
                <a:gd name="T49" fmla="*/ 819 h 1941"/>
                <a:gd name="T50" fmla="*/ 686 w 725"/>
                <a:gd name="T51" fmla="*/ 811 h 1941"/>
                <a:gd name="T52" fmla="*/ 644 w 725"/>
                <a:gd name="T53" fmla="*/ 776 h 1941"/>
                <a:gd name="T54" fmla="*/ 712 w 725"/>
                <a:gd name="T55" fmla="*/ 768 h 1941"/>
                <a:gd name="T56" fmla="*/ 724 w 725"/>
                <a:gd name="T57" fmla="*/ 752 h 1941"/>
                <a:gd name="T58" fmla="*/ 614 w 725"/>
                <a:gd name="T59" fmla="*/ 714 h 1941"/>
                <a:gd name="T60" fmla="*/ 652 w 725"/>
                <a:gd name="T61" fmla="*/ 700 h 1941"/>
                <a:gd name="T62" fmla="*/ 636 w 725"/>
                <a:gd name="T63" fmla="*/ 687 h 1941"/>
                <a:gd name="T64" fmla="*/ 578 w 725"/>
                <a:gd name="T65" fmla="*/ 691 h 1941"/>
                <a:gd name="T66" fmla="*/ 535 w 725"/>
                <a:gd name="T67" fmla="*/ 710 h 1941"/>
                <a:gd name="T68" fmla="*/ 432 w 725"/>
                <a:gd name="T69" fmla="*/ 681 h 1941"/>
                <a:gd name="T70" fmla="*/ 357 w 725"/>
                <a:gd name="T71" fmla="*/ 487 h 1941"/>
                <a:gd name="T72" fmla="*/ 270 w 725"/>
                <a:gd name="T73" fmla="*/ 378 h 1941"/>
                <a:gd name="T74" fmla="*/ 279 w 725"/>
                <a:gd name="T75" fmla="*/ 292 h 1941"/>
                <a:gd name="T76" fmla="*/ 304 w 725"/>
                <a:gd name="T77" fmla="*/ 273 h 1941"/>
                <a:gd name="T78" fmla="*/ 309 w 725"/>
                <a:gd name="T79" fmla="*/ 202 h 1941"/>
                <a:gd name="T80" fmla="*/ 311 w 725"/>
                <a:gd name="T81" fmla="*/ 180 h 1941"/>
                <a:gd name="T82" fmla="*/ 274 w 725"/>
                <a:gd name="T83" fmla="*/ 137 h 1941"/>
                <a:gd name="T84" fmla="*/ 255 w 725"/>
                <a:gd name="T85" fmla="*/ 83 h 1941"/>
                <a:gd name="T86" fmla="*/ 234 w 725"/>
                <a:gd name="T87" fmla="*/ 42 h 1941"/>
                <a:gd name="T88" fmla="*/ 189 w 725"/>
                <a:gd name="T89" fmla="*/ 8 h 1941"/>
                <a:gd name="T90" fmla="*/ 138 w 725"/>
                <a:gd name="T91" fmla="*/ 5 h 1941"/>
                <a:gd name="T92" fmla="*/ 102 w 725"/>
                <a:gd name="T93" fmla="*/ 20 h 1941"/>
                <a:gd name="T94" fmla="*/ 63 w 725"/>
                <a:gd name="T95" fmla="*/ 35 h 1941"/>
                <a:gd name="T96" fmla="*/ 18 w 725"/>
                <a:gd name="T97" fmla="*/ 72 h 1941"/>
                <a:gd name="T98" fmla="*/ 4 w 725"/>
                <a:gd name="T99" fmla="*/ 124 h 1941"/>
                <a:gd name="T100" fmla="*/ 4 w 725"/>
                <a:gd name="T101" fmla="*/ 153 h 1941"/>
                <a:gd name="T102" fmla="*/ 25 w 725"/>
                <a:gd name="T103" fmla="*/ 215 h 1941"/>
                <a:gd name="T104" fmla="*/ 37 w 725"/>
                <a:gd name="T105" fmla="*/ 258 h 1941"/>
                <a:gd name="T106" fmla="*/ 47 w 725"/>
                <a:gd name="T107" fmla="*/ 268 h 1941"/>
                <a:gd name="T108" fmla="*/ 57 w 725"/>
                <a:gd name="T109" fmla="*/ 293 h 1941"/>
                <a:gd name="T110" fmla="*/ 78 w 725"/>
                <a:gd name="T111" fmla="*/ 300 h 1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5" h="1941">
                  <a:moveTo>
                    <a:pt x="92" y="304"/>
                  </a:moveTo>
                  <a:lnTo>
                    <a:pt x="92" y="304"/>
                  </a:lnTo>
                  <a:lnTo>
                    <a:pt x="96" y="312"/>
                  </a:lnTo>
                  <a:lnTo>
                    <a:pt x="100" y="324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100" y="343"/>
                  </a:lnTo>
                  <a:lnTo>
                    <a:pt x="92" y="349"/>
                  </a:lnTo>
                  <a:lnTo>
                    <a:pt x="83" y="357"/>
                  </a:lnTo>
                  <a:lnTo>
                    <a:pt x="77" y="364"/>
                  </a:lnTo>
                  <a:lnTo>
                    <a:pt x="77" y="364"/>
                  </a:lnTo>
                  <a:lnTo>
                    <a:pt x="68" y="376"/>
                  </a:lnTo>
                  <a:lnTo>
                    <a:pt x="57" y="393"/>
                  </a:lnTo>
                  <a:lnTo>
                    <a:pt x="51" y="404"/>
                  </a:lnTo>
                  <a:lnTo>
                    <a:pt x="47" y="414"/>
                  </a:lnTo>
                  <a:lnTo>
                    <a:pt x="43" y="425"/>
                  </a:lnTo>
                  <a:lnTo>
                    <a:pt x="42" y="435"/>
                  </a:lnTo>
                  <a:lnTo>
                    <a:pt x="42" y="435"/>
                  </a:lnTo>
                  <a:lnTo>
                    <a:pt x="43" y="454"/>
                  </a:lnTo>
                  <a:lnTo>
                    <a:pt x="47" y="486"/>
                  </a:lnTo>
                  <a:lnTo>
                    <a:pt x="59" y="569"/>
                  </a:lnTo>
                  <a:lnTo>
                    <a:pt x="77" y="683"/>
                  </a:lnTo>
                  <a:lnTo>
                    <a:pt x="77" y="683"/>
                  </a:lnTo>
                  <a:lnTo>
                    <a:pt x="100" y="735"/>
                  </a:lnTo>
                  <a:lnTo>
                    <a:pt x="118" y="773"/>
                  </a:lnTo>
                  <a:lnTo>
                    <a:pt x="124" y="787"/>
                  </a:lnTo>
                  <a:lnTo>
                    <a:pt x="128" y="795"/>
                  </a:lnTo>
                  <a:lnTo>
                    <a:pt x="128" y="795"/>
                  </a:lnTo>
                  <a:lnTo>
                    <a:pt x="134" y="805"/>
                  </a:lnTo>
                  <a:lnTo>
                    <a:pt x="143" y="820"/>
                  </a:lnTo>
                  <a:lnTo>
                    <a:pt x="149" y="836"/>
                  </a:lnTo>
                  <a:lnTo>
                    <a:pt x="152" y="844"/>
                  </a:lnTo>
                  <a:lnTo>
                    <a:pt x="153" y="850"/>
                  </a:lnTo>
                  <a:lnTo>
                    <a:pt x="153" y="850"/>
                  </a:lnTo>
                  <a:lnTo>
                    <a:pt x="153" y="860"/>
                  </a:lnTo>
                  <a:lnTo>
                    <a:pt x="149" y="877"/>
                  </a:lnTo>
                  <a:lnTo>
                    <a:pt x="140" y="919"/>
                  </a:lnTo>
                  <a:lnTo>
                    <a:pt x="128" y="977"/>
                  </a:lnTo>
                  <a:lnTo>
                    <a:pt x="128" y="977"/>
                  </a:lnTo>
                  <a:lnTo>
                    <a:pt x="131" y="977"/>
                  </a:lnTo>
                  <a:lnTo>
                    <a:pt x="138" y="978"/>
                  </a:lnTo>
                  <a:lnTo>
                    <a:pt x="143" y="979"/>
                  </a:lnTo>
                  <a:lnTo>
                    <a:pt x="145" y="981"/>
                  </a:lnTo>
                  <a:lnTo>
                    <a:pt x="148" y="983"/>
                  </a:lnTo>
                  <a:lnTo>
                    <a:pt x="148" y="987"/>
                  </a:lnTo>
                  <a:lnTo>
                    <a:pt x="148" y="987"/>
                  </a:lnTo>
                  <a:lnTo>
                    <a:pt x="148" y="996"/>
                  </a:lnTo>
                  <a:lnTo>
                    <a:pt x="149" y="1011"/>
                  </a:lnTo>
                  <a:lnTo>
                    <a:pt x="154" y="1055"/>
                  </a:lnTo>
                  <a:lnTo>
                    <a:pt x="163" y="1139"/>
                  </a:lnTo>
                  <a:lnTo>
                    <a:pt x="163" y="1139"/>
                  </a:lnTo>
                  <a:lnTo>
                    <a:pt x="164" y="1145"/>
                  </a:lnTo>
                  <a:lnTo>
                    <a:pt x="168" y="1154"/>
                  </a:lnTo>
                  <a:lnTo>
                    <a:pt x="181" y="1175"/>
                  </a:lnTo>
                  <a:lnTo>
                    <a:pt x="198" y="1201"/>
                  </a:lnTo>
                  <a:lnTo>
                    <a:pt x="217" y="1229"/>
                  </a:lnTo>
                  <a:lnTo>
                    <a:pt x="253" y="1275"/>
                  </a:lnTo>
                  <a:lnTo>
                    <a:pt x="269" y="1296"/>
                  </a:lnTo>
                  <a:lnTo>
                    <a:pt x="279" y="1346"/>
                  </a:lnTo>
                  <a:lnTo>
                    <a:pt x="148" y="1802"/>
                  </a:lnTo>
                  <a:lnTo>
                    <a:pt x="163" y="1817"/>
                  </a:lnTo>
                  <a:lnTo>
                    <a:pt x="163" y="1817"/>
                  </a:lnTo>
                  <a:lnTo>
                    <a:pt x="162" y="1825"/>
                  </a:lnTo>
                  <a:lnTo>
                    <a:pt x="160" y="1833"/>
                  </a:lnTo>
                  <a:lnTo>
                    <a:pt x="159" y="1844"/>
                  </a:lnTo>
                  <a:lnTo>
                    <a:pt x="159" y="1855"/>
                  </a:lnTo>
                  <a:lnTo>
                    <a:pt x="162" y="1866"/>
                  </a:lnTo>
                  <a:lnTo>
                    <a:pt x="163" y="1871"/>
                  </a:lnTo>
                  <a:lnTo>
                    <a:pt x="165" y="1875"/>
                  </a:lnTo>
                  <a:lnTo>
                    <a:pt x="169" y="1879"/>
                  </a:lnTo>
                  <a:lnTo>
                    <a:pt x="173" y="1883"/>
                  </a:lnTo>
                  <a:lnTo>
                    <a:pt x="173" y="1883"/>
                  </a:lnTo>
                  <a:lnTo>
                    <a:pt x="182" y="1888"/>
                  </a:lnTo>
                  <a:lnTo>
                    <a:pt x="191" y="1890"/>
                  </a:lnTo>
                  <a:lnTo>
                    <a:pt x="208" y="1893"/>
                  </a:lnTo>
                  <a:lnTo>
                    <a:pt x="217" y="1894"/>
                  </a:lnTo>
                  <a:lnTo>
                    <a:pt x="229" y="1897"/>
                  </a:lnTo>
                  <a:lnTo>
                    <a:pt x="240" y="1902"/>
                  </a:lnTo>
                  <a:lnTo>
                    <a:pt x="254" y="1908"/>
                  </a:lnTo>
                  <a:lnTo>
                    <a:pt x="254" y="1908"/>
                  </a:lnTo>
                  <a:lnTo>
                    <a:pt x="269" y="1916"/>
                  </a:lnTo>
                  <a:lnTo>
                    <a:pt x="284" y="1921"/>
                  </a:lnTo>
                  <a:lnTo>
                    <a:pt x="299" y="1926"/>
                  </a:lnTo>
                  <a:lnTo>
                    <a:pt x="314" y="1930"/>
                  </a:lnTo>
                  <a:lnTo>
                    <a:pt x="344" y="1935"/>
                  </a:lnTo>
                  <a:lnTo>
                    <a:pt x="370" y="1938"/>
                  </a:lnTo>
                  <a:lnTo>
                    <a:pt x="370" y="1938"/>
                  </a:lnTo>
                  <a:lnTo>
                    <a:pt x="391" y="1941"/>
                  </a:lnTo>
                  <a:lnTo>
                    <a:pt x="400" y="1940"/>
                  </a:lnTo>
                  <a:lnTo>
                    <a:pt x="407" y="1938"/>
                  </a:lnTo>
                  <a:lnTo>
                    <a:pt x="412" y="1937"/>
                  </a:lnTo>
                  <a:lnTo>
                    <a:pt x="415" y="1933"/>
                  </a:lnTo>
                  <a:lnTo>
                    <a:pt x="419" y="1930"/>
                  </a:lnTo>
                  <a:lnTo>
                    <a:pt x="421" y="1923"/>
                  </a:lnTo>
                  <a:lnTo>
                    <a:pt x="421" y="1923"/>
                  </a:lnTo>
                  <a:lnTo>
                    <a:pt x="423" y="1913"/>
                  </a:lnTo>
                  <a:lnTo>
                    <a:pt x="424" y="1906"/>
                  </a:lnTo>
                  <a:lnTo>
                    <a:pt x="423" y="1903"/>
                  </a:lnTo>
                  <a:lnTo>
                    <a:pt x="422" y="1901"/>
                  </a:lnTo>
                  <a:lnTo>
                    <a:pt x="415" y="1893"/>
                  </a:lnTo>
                  <a:lnTo>
                    <a:pt x="415" y="1893"/>
                  </a:lnTo>
                  <a:lnTo>
                    <a:pt x="398" y="1879"/>
                  </a:lnTo>
                  <a:lnTo>
                    <a:pt x="371" y="1859"/>
                  </a:lnTo>
                  <a:lnTo>
                    <a:pt x="335" y="1832"/>
                  </a:lnTo>
                  <a:lnTo>
                    <a:pt x="340" y="1817"/>
                  </a:lnTo>
                  <a:lnTo>
                    <a:pt x="314" y="1766"/>
                  </a:lnTo>
                  <a:lnTo>
                    <a:pt x="314" y="1706"/>
                  </a:lnTo>
                  <a:lnTo>
                    <a:pt x="314" y="1706"/>
                  </a:lnTo>
                  <a:lnTo>
                    <a:pt x="378" y="1706"/>
                  </a:lnTo>
                  <a:lnTo>
                    <a:pt x="426" y="1704"/>
                  </a:lnTo>
                  <a:lnTo>
                    <a:pt x="456" y="1706"/>
                  </a:lnTo>
                  <a:lnTo>
                    <a:pt x="456" y="1706"/>
                  </a:lnTo>
                  <a:lnTo>
                    <a:pt x="462" y="1706"/>
                  </a:lnTo>
                  <a:lnTo>
                    <a:pt x="469" y="1704"/>
                  </a:lnTo>
                  <a:lnTo>
                    <a:pt x="474" y="1702"/>
                  </a:lnTo>
                  <a:lnTo>
                    <a:pt x="479" y="1698"/>
                  </a:lnTo>
                  <a:lnTo>
                    <a:pt x="482" y="1694"/>
                  </a:lnTo>
                  <a:lnTo>
                    <a:pt x="485" y="1690"/>
                  </a:lnTo>
                  <a:lnTo>
                    <a:pt x="486" y="1688"/>
                  </a:lnTo>
                  <a:lnTo>
                    <a:pt x="486" y="1685"/>
                  </a:lnTo>
                  <a:lnTo>
                    <a:pt x="486" y="1685"/>
                  </a:lnTo>
                  <a:lnTo>
                    <a:pt x="484" y="1680"/>
                  </a:lnTo>
                  <a:lnTo>
                    <a:pt x="479" y="1674"/>
                  </a:lnTo>
                  <a:lnTo>
                    <a:pt x="475" y="1671"/>
                  </a:lnTo>
                  <a:lnTo>
                    <a:pt x="471" y="1668"/>
                  </a:lnTo>
                  <a:lnTo>
                    <a:pt x="466" y="1666"/>
                  </a:lnTo>
                  <a:lnTo>
                    <a:pt x="461" y="1665"/>
                  </a:lnTo>
                  <a:lnTo>
                    <a:pt x="461" y="1665"/>
                  </a:lnTo>
                  <a:lnTo>
                    <a:pt x="446" y="1661"/>
                  </a:lnTo>
                  <a:lnTo>
                    <a:pt x="427" y="1655"/>
                  </a:lnTo>
                  <a:lnTo>
                    <a:pt x="400" y="1645"/>
                  </a:lnTo>
                  <a:lnTo>
                    <a:pt x="400" y="1645"/>
                  </a:lnTo>
                  <a:lnTo>
                    <a:pt x="398" y="1644"/>
                  </a:lnTo>
                  <a:lnTo>
                    <a:pt x="395" y="1641"/>
                  </a:lnTo>
                  <a:lnTo>
                    <a:pt x="390" y="1636"/>
                  </a:lnTo>
                  <a:lnTo>
                    <a:pt x="383" y="1628"/>
                  </a:lnTo>
                  <a:lnTo>
                    <a:pt x="379" y="1626"/>
                  </a:lnTo>
                  <a:lnTo>
                    <a:pt x="375" y="1625"/>
                  </a:lnTo>
                  <a:lnTo>
                    <a:pt x="375" y="1625"/>
                  </a:lnTo>
                  <a:lnTo>
                    <a:pt x="365" y="1620"/>
                  </a:lnTo>
                  <a:lnTo>
                    <a:pt x="354" y="1613"/>
                  </a:lnTo>
                  <a:lnTo>
                    <a:pt x="340" y="1604"/>
                  </a:lnTo>
                  <a:lnTo>
                    <a:pt x="456" y="1412"/>
                  </a:lnTo>
                  <a:lnTo>
                    <a:pt x="456" y="1412"/>
                  </a:lnTo>
                  <a:lnTo>
                    <a:pt x="466" y="1402"/>
                  </a:lnTo>
                  <a:lnTo>
                    <a:pt x="486" y="1379"/>
                  </a:lnTo>
                  <a:lnTo>
                    <a:pt x="498" y="1365"/>
                  </a:lnTo>
                  <a:lnTo>
                    <a:pt x="508" y="1351"/>
                  </a:lnTo>
                  <a:lnTo>
                    <a:pt x="514" y="1337"/>
                  </a:lnTo>
                  <a:lnTo>
                    <a:pt x="516" y="1331"/>
                  </a:lnTo>
                  <a:lnTo>
                    <a:pt x="516" y="1326"/>
                  </a:lnTo>
                  <a:lnTo>
                    <a:pt x="516" y="1326"/>
                  </a:lnTo>
                  <a:lnTo>
                    <a:pt x="515" y="1283"/>
                  </a:lnTo>
                  <a:lnTo>
                    <a:pt x="514" y="1260"/>
                  </a:lnTo>
                  <a:lnTo>
                    <a:pt x="511" y="1235"/>
                  </a:lnTo>
                  <a:lnTo>
                    <a:pt x="511" y="1235"/>
                  </a:lnTo>
                  <a:lnTo>
                    <a:pt x="504" y="1179"/>
                  </a:lnTo>
                  <a:lnTo>
                    <a:pt x="493" y="1091"/>
                  </a:lnTo>
                  <a:lnTo>
                    <a:pt x="476" y="972"/>
                  </a:lnTo>
                  <a:lnTo>
                    <a:pt x="476" y="972"/>
                  </a:lnTo>
                  <a:lnTo>
                    <a:pt x="484" y="963"/>
                  </a:lnTo>
                  <a:lnTo>
                    <a:pt x="489" y="957"/>
                  </a:lnTo>
                  <a:lnTo>
                    <a:pt x="491" y="951"/>
                  </a:lnTo>
                  <a:lnTo>
                    <a:pt x="491" y="951"/>
                  </a:lnTo>
                  <a:lnTo>
                    <a:pt x="491" y="944"/>
                  </a:lnTo>
                  <a:lnTo>
                    <a:pt x="487" y="925"/>
                  </a:lnTo>
                  <a:lnTo>
                    <a:pt x="479" y="870"/>
                  </a:lnTo>
                  <a:lnTo>
                    <a:pt x="466" y="795"/>
                  </a:lnTo>
                  <a:lnTo>
                    <a:pt x="516" y="795"/>
                  </a:lnTo>
                  <a:lnTo>
                    <a:pt x="516" y="795"/>
                  </a:lnTo>
                  <a:lnTo>
                    <a:pt x="523" y="800"/>
                  </a:lnTo>
                  <a:lnTo>
                    <a:pt x="539" y="811"/>
                  </a:lnTo>
                  <a:lnTo>
                    <a:pt x="559" y="822"/>
                  </a:lnTo>
                  <a:lnTo>
                    <a:pt x="568" y="827"/>
                  </a:lnTo>
                  <a:lnTo>
                    <a:pt x="577" y="830"/>
                  </a:lnTo>
                  <a:lnTo>
                    <a:pt x="577" y="830"/>
                  </a:lnTo>
                  <a:lnTo>
                    <a:pt x="592" y="833"/>
                  </a:lnTo>
                  <a:lnTo>
                    <a:pt x="605" y="836"/>
                  </a:lnTo>
                  <a:lnTo>
                    <a:pt x="618" y="840"/>
                  </a:lnTo>
                  <a:lnTo>
                    <a:pt x="618" y="840"/>
                  </a:lnTo>
                  <a:lnTo>
                    <a:pt x="619" y="840"/>
                  </a:lnTo>
                  <a:lnTo>
                    <a:pt x="623" y="839"/>
                  </a:lnTo>
                  <a:lnTo>
                    <a:pt x="626" y="835"/>
                  </a:lnTo>
                  <a:lnTo>
                    <a:pt x="628" y="833"/>
                  </a:lnTo>
                  <a:lnTo>
                    <a:pt x="628" y="830"/>
                  </a:lnTo>
                  <a:lnTo>
                    <a:pt x="628" y="830"/>
                  </a:lnTo>
                  <a:lnTo>
                    <a:pt x="626" y="824"/>
                  </a:lnTo>
                  <a:lnTo>
                    <a:pt x="624" y="821"/>
                  </a:lnTo>
                  <a:lnTo>
                    <a:pt x="624" y="820"/>
                  </a:lnTo>
                  <a:lnTo>
                    <a:pt x="624" y="820"/>
                  </a:lnTo>
                  <a:lnTo>
                    <a:pt x="628" y="820"/>
                  </a:lnTo>
                  <a:lnTo>
                    <a:pt x="628" y="820"/>
                  </a:lnTo>
                  <a:lnTo>
                    <a:pt x="634" y="822"/>
                  </a:lnTo>
                  <a:lnTo>
                    <a:pt x="638" y="825"/>
                  </a:lnTo>
                  <a:lnTo>
                    <a:pt x="643" y="826"/>
                  </a:lnTo>
                  <a:lnTo>
                    <a:pt x="645" y="826"/>
                  </a:lnTo>
                  <a:lnTo>
                    <a:pt x="648" y="825"/>
                  </a:lnTo>
                  <a:lnTo>
                    <a:pt x="648" y="825"/>
                  </a:lnTo>
                  <a:lnTo>
                    <a:pt x="653" y="821"/>
                  </a:lnTo>
                  <a:lnTo>
                    <a:pt x="655" y="819"/>
                  </a:lnTo>
                  <a:lnTo>
                    <a:pt x="658" y="815"/>
                  </a:lnTo>
                  <a:lnTo>
                    <a:pt x="658" y="815"/>
                  </a:lnTo>
                  <a:lnTo>
                    <a:pt x="669" y="817"/>
                  </a:lnTo>
                  <a:lnTo>
                    <a:pt x="677" y="817"/>
                  </a:lnTo>
                  <a:lnTo>
                    <a:pt x="681" y="816"/>
                  </a:lnTo>
                  <a:lnTo>
                    <a:pt x="683" y="815"/>
                  </a:lnTo>
                  <a:lnTo>
                    <a:pt x="683" y="815"/>
                  </a:lnTo>
                  <a:lnTo>
                    <a:pt x="686" y="811"/>
                  </a:lnTo>
                  <a:lnTo>
                    <a:pt x="686" y="807"/>
                  </a:lnTo>
                  <a:lnTo>
                    <a:pt x="683" y="803"/>
                  </a:lnTo>
                  <a:lnTo>
                    <a:pt x="678" y="800"/>
                  </a:lnTo>
                  <a:lnTo>
                    <a:pt x="678" y="800"/>
                  </a:lnTo>
                  <a:lnTo>
                    <a:pt x="662" y="788"/>
                  </a:lnTo>
                  <a:lnTo>
                    <a:pt x="648" y="779"/>
                  </a:lnTo>
                  <a:lnTo>
                    <a:pt x="648" y="779"/>
                  </a:lnTo>
                  <a:lnTo>
                    <a:pt x="644" y="776"/>
                  </a:lnTo>
                  <a:lnTo>
                    <a:pt x="641" y="771"/>
                  </a:lnTo>
                  <a:lnTo>
                    <a:pt x="638" y="764"/>
                  </a:lnTo>
                  <a:lnTo>
                    <a:pt x="688" y="764"/>
                  </a:lnTo>
                  <a:lnTo>
                    <a:pt x="688" y="764"/>
                  </a:lnTo>
                  <a:lnTo>
                    <a:pt x="692" y="765"/>
                  </a:lnTo>
                  <a:lnTo>
                    <a:pt x="702" y="768"/>
                  </a:lnTo>
                  <a:lnTo>
                    <a:pt x="708" y="768"/>
                  </a:lnTo>
                  <a:lnTo>
                    <a:pt x="712" y="768"/>
                  </a:lnTo>
                  <a:lnTo>
                    <a:pt x="716" y="767"/>
                  </a:lnTo>
                  <a:lnTo>
                    <a:pt x="719" y="764"/>
                  </a:lnTo>
                  <a:lnTo>
                    <a:pt x="719" y="764"/>
                  </a:lnTo>
                  <a:lnTo>
                    <a:pt x="720" y="762"/>
                  </a:lnTo>
                  <a:lnTo>
                    <a:pt x="721" y="759"/>
                  </a:lnTo>
                  <a:lnTo>
                    <a:pt x="725" y="755"/>
                  </a:lnTo>
                  <a:lnTo>
                    <a:pt x="725" y="753"/>
                  </a:lnTo>
                  <a:lnTo>
                    <a:pt x="724" y="752"/>
                  </a:lnTo>
                  <a:lnTo>
                    <a:pt x="713" y="749"/>
                  </a:lnTo>
                  <a:lnTo>
                    <a:pt x="713" y="749"/>
                  </a:lnTo>
                  <a:lnTo>
                    <a:pt x="648" y="734"/>
                  </a:lnTo>
                  <a:lnTo>
                    <a:pt x="648" y="734"/>
                  </a:lnTo>
                  <a:lnTo>
                    <a:pt x="641" y="731"/>
                  </a:lnTo>
                  <a:lnTo>
                    <a:pt x="628" y="724"/>
                  </a:lnTo>
                  <a:lnTo>
                    <a:pt x="628" y="724"/>
                  </a:lnTo>
                  <a:lnTo>
                    <a:pt x="614" y="714"/>
                  </a:lnTo>
                  <a:lnTo>
                    <a:pt x="607" y="709"/>
                  </a:lnTo>
                  <a:lnTo>
                    <a:pt x="607" y="709"/>
                  </a:lnTo>
                  <a:lnTo>
                    <a:pt x="626" y="707"/>
                  </a:lnTo>
                  <a:lnTo>
                    <a:pt x="640" y="706"/>
                  </a:lnTo>
                  <a:lnTo>
                    <a:pt x="645" y="705"/>
                  </a:lnTo>
                  <a:lnTo>
                    <a:pt x="648" y="703"/>
                  </a:lnTo>
                  <a:lnTo>
                    <a:pt x="648" y="703"/>
                  </a:lnTo>
                  <a:lnTo>
                    <a:pt x="652" y="700"/>
                  </a:lnTo>
                  <a:lnTo>
                    <a:pt x="655" y="698"/>
                  </a:lnTo>
                  <a:lnTo>
                    <a:pt x="657" y="697"/>
                  </a:lnTo>
                  <a:lnTo>
                    <a:pt x="657" y="696"/>
                  </a:lnTo>
                  <a:lnTo>
                    <a:pt x="655" y="695"/>
                  </a:lnTo>
                  <a:lnTo>
                    <a:pt x="653" y="693"/>
                  </a:lnTo>
                  <a:lnTo>
                    <a:pt x="653" y="693"/>
                  </a:lnTo>
                  <a:lnTo>
                    <a:pt x="641" y="688"/>
                  </a:lnTo>
                  <a:lnTo>
                    <a:pt x="636" y="687"/>
                  </a:lnTo>
                  <a:lnTo>
                    <a:pt x="628" y="688"/>
                  </a:lnTo>
                  <a:lnTo>
                    <a:pt x="628" y="688"/>
                  </a:lnTo>
                  <a:lnTo>
                    <a:pt x="611" y="692"/>
                  </a:lnTo>
                  <a:lnTo>
                    <a:pt x="605" y="693"/>
                  </a:lnTo>
                  <a:lnTo>
                    <a:pt x="597" y="693"/>
                  </a:lnTo>
                  <a:lnTo>
                    <a:pt x="597" y="693"/>
                  </a:lnTo>
                  <a:lnTo>
                    <a:pt x="583" y="691"/>
                  </a:lnTo>
                  <a:lnTo>
                    <a:pt x="578" y="691"/>
                  </a:lnTo>
                  <a:lnTo>
                    <a:pt x="572" y="693"/>
                  </a:lnTo>
                  <a:lnTo>
                    <a:pt x="572" y="693"/>
                  </a:lnTo>
                  <a:lnTo>
                    <a:pt x="564" y="697"/>
                  </a:lnTo>
                  <a:lnTo>
                    <a:pt x="558" y="698"/>
                  </a:lnTo>
                  <a:lnTo>
                    <a:pt x="552" y="701"/>
                  </a:lnTo>
                  <a:lnTo>
                    <a:pt x="547" y="703"/>
                  </a:lnTo>
                  <a:lnTo>
                    <a:pt x="547" y="703"/>
                  </a:lnTo>
                  <a:lnTo>
                    <a:pt x="535" y="710"/>
                  </a:lnTo>
                  <a:lnTo>
                    <a:pt x="527" y="714"/>
                  </a:lnTo>
                  <a:lnTo>
                    <a:pt x="456" y="714"/>
                  </a:lnTo>
                  <a:lnTo>
                    <a:pt x="456" y="714"/>
                  </a:lnTo>
                  <a:lnTo>
                    <a:pt x="447" y="705"/>
                  </a:lnTo>
                  <a:lnTo>
                    <a:pt x="441" y="696"/>
                  </a:lnTo>
                  <a:lnTo>
                    <a:pt x="436" y="688"/>
                  </a:lnTo>
                  <a:lnTo>
                    <a:pt x="436" y="688"/>
                  </a:lnTo>
                  <a:lnTo>
                    <a:pt x="432" y="681"/>
                  </a:lnTo>
                  <a:lnTo>
                    <a:pt x="426" y="672"/>
                  </a:lnTo>
                  <a:lnTo>
                    <a:pt x="418" y="662"/>
                  </a:lnTo>
                  <a:lnTo>
                    <a:pt x="410" y="648"/>
                  </a:lnTo>
                  <a:lnTo>
                    <a:pt x="410" y="648"/>
                  </a:lnTo>
                  <a:lnTo>
                    <a:pt x="405" y="634"/>
                  </a:lnTo>
                  <a:lnTo>
                    <a:pt x="397" y="610"/>
                  </a:lnTo>
                  <a:lnTo>
                    <a:pt x="376" y="548"/>
                  </a:lnTo>
                  <a:lnTo>
                    <a:pt x="357" y="487"/>
                  </a:lnTo>
                  <a:lnTo>
                    <a:pt x="350" y="466"/>
                  </a:lnTo>
                  <a:lnTo>
                    <a:pt x="345" y="455"/>
                  </a:lnTo>
                  <a:lnTo>
                    <a:pt x="345" y="455"/>
                  </a:lnTo>
                  <a:lnTo>
                    <a:pt x="323" y="430"/>
                  </a:lnTo>
                  <a:lnTo>
                    <a:pt x="311" y="416"/>
                  </a:lnTo>
                  <a:lnTo>
                    <a:pt x="299" y="405"/>
                  </a:lnTo>
                  <a:lnTo>
                    <a:pt x="299" y="405"/>
                  </a:lnTo>
                  <a:lnTo>
                    <a:pt x="270" y="378"/>
                  </a:lnTo>
                  <a:lnTo>
                    <a:pt x="249" y="359"/>
                  </a:lnTo>
                  <a:lnTo>
                    <a:pt x="249" y="359"/>
                  </a:lnTo>
                  <a:lnTo>
                    <a:pt x="246" y="353"/>
                  </a:lnTo>
                  <a:lnTo>
                    <a:pt x="243" y="343"/>
                  </a:lnTo>
                  <a:lnTo>
                    <a:pt x="239" y="329"/>
                  </a:lnTo>
                  <a:lnTo>
                    <a:pt x="239" y="329"/>
                  </a:lnTo>
                  <a:lnTo>
                    <a:pt x="261" y="307"/>
                  </a:lnTo>
                  <a:lnTo>
                    <a:pt x="279" y="292"/>
                  </a:lnTo>
                  <a:lnTo>
                    <a:pt x="289" y="283"/>
                  </a:lnTo>
                  <a:lnTo>
                    <a:pt x="289" y="283"/>
                  </a:lnTo>
                  <a:lnTo>
                    <a:pt x="294" y="282"/>
                  </a:lnTo>
                  <a:lnTo>
                    <a:pt x="299" y="280"/>
                  </a:lnTo>
                  <a:lnTo>
                    <a:pt x="303" y="278"/>
                  </a:lnTo>
                  <a:lnTo>
                    <a:pt x="304" y="276"/>
                  </a:lnTo>
                  <a:lnTo>
                    <a:pt x="304" y="273"/>
                  </a:lnTo>
                  <a:lnTo>
                    <a:pt x="304" y="273"/>
                  </a:lnTo>
                  <a:lnTo>
                    <a:pt x="306" y="257"/>
                  </a:lnTo>
                  <a:lnTo>
                    <a:pt x="304" y="243"/>
                  </a:lnTo>
                  <a:lnTo>
                    <a:pt x="304" y="243"/>
                  </a:lnTo>
                  <a:lnTo>
                    <a:pt x="306" y="234"/>
                  </a:lnTo>
                  <a:lnTo>
                    <a:pt x="307" y="221"/>
                  </a:lnTo>
                  <a:lnTo>
                    <a:pt x="309" y="210"/>
                  </a:lnTo>
                  <a:lnTo>
                    <a:pt x="309" y="205"/>
                  </a:lnTo>
                  <a:lnTo>
                    <a:pt x="309" y="202"/>
                  </a:lnTo>
                  <a:lnTo>
                    <a:pt x="309" y="202"/>
                  </a:lnTo>
                  <a:lnTo>
                    <a:pt x="306" y="194"/>
                  </a:lnTo>
                  <a:lnTo>
                    <a:pt x="304" y="187"/>
                  </a:lnTo>
                  <a:lnTo>
                    <a:pt x="304" y="187"/>
                  </a:lnTo>
                  <a:lnTo>
                    <a:pt x="306" y="187"/>
                  </a:lnTo>
                  <a:lnTo>
                    <a:pt x="308" y="186"/>
                  </a:lnTo>
                  <a:lnTo>
                    <a:pt x="311" y="182"/>
                  </a:lnTo>
                  <a:lnTo>
                    <a:pt x="311" y="180"/>
                  </a:lnTo>
                  <a:lnTo>
                    <a:pt x="309" y="177"/>
                  </a:lnTo>
                  <a:lnTo>
                    <a:pt x="309" y="177"/>
                  </a:lnTo>
                  <a:lnTo>
                    <a:pt x="306" y="171"/>
                  </a:lnTo>
                  <a:lnTo>
                    <a:pt x="302" y="167"/>
                  </a:lnTo>
                  <a:lnTo>
                    <a:pt x="289" y="157"/>
                  </a:lnTo>
                  <a:lnTo>
                    <a:pt x="289" y="157"/>
                  </a:lnTo>
                  <a:lnTo>
                    <a:pt x="280" y="149"/>
                  </a:lnTo>
                  <a:lnTo>
                    <a:pt x="274" y="137"/>
                  </a:lnTo>
                  <a:lnTo>
                    <a:pt x="274" y="137"/>
                  </a:lnTo>
                  <a:lnTo>
                    <a:pt x="269" y="125"/>
                  </a:lnTo>
                  <a:lnTo>
                    <a:pt x="265" y="114"/>
                  </a:lnTo>
                  <a:lnTo>
                    <a:pt x="263" y="104"/>
                  </a:lnTo>
                  <a:lnTo>
                    <a:pt x="259" y="96"/>
                  </a:lnTo>
                  <a:lnTo>
                    <a:pt x="259" y="96"/>
                  </a:lnTo>
                  <a:lnTo>
                    <a:pt x="256" y="90"/>
                  </a:lnTo>
                  <a:lnTo>
                    <a:pt x="255" y="83"/>
                  </a:lnTo>
                  <a:lnTo>
                    <a:pt x="253" y="77"/>
                  </a:lnTo>
                  <a:lnTo>
                    <a:pt x="249" y="71"/>
                  </a:lnTo>
                  <a:lnTo>
                    <a:pt x="249" y="71"/>
                  </a:lnTo>
                  <a:lnTo>
                    <a:pt x="239" y="58"/>
                  </a:lnTo>
                  <a:lnTo>
                    <a:pt x="234" y="51"/>
                  </a:lnTo>
                  <a:lnTo>
                    <a:pt x="234" y="51"/>
                  </a:lnTo>
                  <a:lnTo>
                    <a:pt x="234" y="48"/>
                  </a:lnTo>
                  <a:lnTo>
                    <a:pt x="234" y="42"/>
                  </a:lnTo>
                  <a:lnTo>
                    <a:pt x="234" y="38"/>
                  </a:lnTo>
                  <a:lnTo>
                    <a:pt x="231" y="34"/>
                  </a:lnTo>
                  <a:lnTo>
                    <a:pt x="229" y="29"/>
                  </a:lnTo>
                  <a:lnTo>
                    <a:pt x="224" y="25"/>
                  </a:lnTo>
                  <a:lnTo>
                    <a:pt x="224" y="25"/>
                  </a:lnTo>
                  <a:lnTo>
                    <a:pt x="212" y="18"/>
                  </a:lnTo>
                  <a:lnTo>
                    <a:pt x="201" y="13"/>
                  </a:lnTo>
                  <a:lnTo>
                    <a:pt x="189" y="8"/>
                  </a:lnTo>
                  <a:lnTo>
                    <a:pt x="178" y="5"/>
                  </a:lnTo>
                  <a:lnTo>
                    <a:pt x="178" y="5"/>
                  </a:lnTo>
                  <a:lnTo>
                    <a:pt x="168" y="2"/>
                  </a:lnTo>
                  <a:lnTo>
                    <a:pt x="159" y="0"/>
                  </a:lnTo>
                  <a:lnTo>
                    <a:pt x="155" y="0"/>
                  </a:lnTo>
                  <a:lnTo>
                    <a:pt x="150" y="0"/>
                  </a:lnTo>
                  <a:lnTo>
                    <a:pt x="144" y="2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3" y="9"/>
                  </a:lnTo>
                  <a:lnTo>
                    <a:pt x="130" y="11"/>
                  </a:lnTo>
                  <a:lnTo>
                    <a:pt x="130" y="15"/>
                  </a:lnTo>
                  <a:lnTo>
                    <a:pt x="128" y="16"/>
                  </a:lnTo>
                  <a:lnTo>
                    <a:pt x="124" y="18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59" y="23"/>
                  </a:lnTo>
                  <a:lnTo>
                    <a:pt x="53" y="24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9" y="30"/>
                  </a:lnTo>
                  <a:lnTo>
                    <a:pt x="62" y="34"/>
                  </a:lnTo>
                  <a:lnTo>
                    <a:pt x="63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56" y="39"/>
                  </a:lnTo>
                  <a:lnTo>
                    <a:pt x="44" y="48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19" y="68"/>
                  </a:lnTo>
                  <a:lnTo>
                    <a:pt x="18" y="72"/>
                  </a:lnTo>
                  <a:lnTo>
                    <a:pt x="18" y="75"/>
                  </a:lnTo>
                  <a:lnTo>
                    <a:pt x="18" y="78"/>
                  </a:lnTo>
                  <a:lnTo>
                    <a:pt x="20" y="83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14" y="105"/>
                  </a:lnTo>
                  <a:lnTo>
                    <a:pt x="6" y="119"/>
                  </a:lnTo>
                  <a:lnTo>
                    <a:pt x="4" y="124"/>
                  </a:lnTo>
                  <a:lnTo>
                    <a:pt x="1" y="126"/>
                  </a:lnTo>
                  <a:lnTo>
                    <a:pt x="1" y="126"/>
                  </a:lnTo>
                  <a:lnTo>
                    <a:pt x="0" y="128"/>
                  </a:lnTo>
                  <a:lnTo>
                    <a:pt x="0" y="129"/>
                  </a:lnTo>
                  <a:lnTo>
                    <a:pt x="1" y="133"/>
                  </a:lnTo>
                  <a:lnTo>
                    <a:pt x="6" y="137"/>
                  </a:lnTo>
                  <a:lnTo>
                    <a:pt x="6" y="137"/>
                  </a:lnTo>
                  <a:lnTo>
                    <a:pt x="4" y="153"/>
                  </a:lnTo>
                  <a:lnTo>
                    <a:pt x="1" y="167"/>
                  </a:lnTo>
                  <a:lnTo>
                    <a:pt x="1" y="177"/>
                  </a:lnTo>
                  <a:lnTo>
                    <a:pt x="1" y="177"/>
                  </a:lnTo>
                  <a:lnTo>
                    <a:pt x="4" y="187"/>
                  </a:lnTo>
                  <a:lnTo>
                    <a:pt x="9" y="201"/>
                  </a:lnTo>
                  <a:lnTo>
                    <a:pt x="17" y="218"/>
                  </a:lnTo>
                  <a:lnTo>
                    <a:pt x="17" y="218"/>
                  </a:lnTo>
                  <a:lnTo>
                    <a:pt x="25" y="215"/>
                  </a:lnTo>
                  <a:lnTo>
                    <a:pt x="32" y="212"/>
                  </a:lnTo>
                  <a:lnTo>
                    <a:pt x="32" y="212"/>
                  </a:lnTo>
                  <a:lnTo>
                    <a:pt x="32" y="214"/>
                  </a:lnTo>
                  <a:lnTo>
                    <a:pt x="32" y="218"/>
                  </a:lnTo>
                  <a:lnTo>
                    <a:pt x="35" y="229"/>
                  </a:lnTo>
                  <a:lnTo>
                    <a:pt x="38" y="244"/>
                  </a:lnTo>
                  <a:lnTo>
                    <a:pt x="38" y="252"/>
                  </a:lnTo>
                  <a:lnTo>
                    <a:pt x="37" y="258"/>
                  </a:lnTo>
                  <a:lnTo>
                    <a:pt x="37" y="258"/>
                  </a:lnTo>
                  <a:lnTo>
                    <a:pt x="35" y="263"/>
                  </a:lnTo>
                  <a:lnTo>
                    <a:pt x="35" y="267"/>
                  </a:lnTo>
                  <a:lnTo>
                    <a:pt x="37" y="268"/>
                  </a:lnTo>
                  <a:lnTo>
                    <a:pt x="39" y="269"/>
                  </a:lnTo>
                  <a:lnTo>
                    <a:pt x="44" y="269"/>
                  </a:lnTo>
                  <a:lnTo>
                    <a:pt x="47" y="268"/>
                  </a:lnTo>
                  <a:lnTo>
                    <a:pt x="47" y="268"/>
                  </a:lnTo>
                  <a:lnTo>
                    <a:pt x="48" y="274"/>
                  </a:lnTo>
                  <a:lnTo>
                    <a:pt x="51" y="280"/>
                  </a:lnTo>
                  <a:lnTo>
                    <a:pt x="52" y="283"/>
                  </a:lnTo>
                  <a:lnTo>
                    <a:pt x="52" y="283"/>
                  </a:lnTo>
                  <a:lnTo>
                    <a:pt x="53" y="286"/>
                  </a:lnTo>
                  <a:lnTo>
                    <a:pt x="53" y="288"/>
                  </a:lnTo>
                  <a:lnTo>
                    <a:pt x="54" y="291"/>
                  </a:lnTo>
                  <a:lnTo>
                    <a:pt x="57" y="293"/>
                  </a:lnTo>
                  <a:lnTo>
                    <a:pt x="57" y="293"/>
                  </a:lnTo>
                  <a:lnTo>
                    <a:pt x="61" y="296"/>
                  </a:lnTo>
                  <a:lnTo>
                    <a:pt x="63" y="300"/>
                  </a:lnTo>
                  <a:lnTo>
                    <a:pt x="67" y="304"/>
                  </a:lnTo>
                  <a:lnTo>
                    <a:pt x="67" y="304"/>
                  </a:lnTo>
                  <a:lnTo>
                    <a:pt x="68" y="304"/>
                  </a:lnTo>
                  <a:lnTo>
                    <a:pt x="71" y="302"/>
                  </a:lnTo>
                  <a:lnTo>
                    <a:pt x="78" y="300"/>
                  </a:lnTo>
                  <a:lnTo>
                    <a:pt x="82" y="300"/>
                  </a:lnTo>
                  <a:lnTo>
                    <a:pt x="86" y="300"/>
                  </a:lnTo>
                  <a:lnTo>
                    <a:pt x="90" y="301"/>
                  </a:lnTo>
                  <a:lnTo>
                    <a:pt x="92" y="304"/>
                  </a:lnTo>
                  <a:lnTo>
                    <a:pt x="92" y="3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EEC6C10-9388-6D22-3277-AAC743218F60}"/>
              </a:ext>
            </a:extLst>
          </p:cNvPr>
          <p:cNvGrpSpPr/>
          <p:nvPr/>
        </p:nvGrpSpPr>
        <p:grpSpPr>
          <a:xfrm>
            <a:off x="1011238" y="3827412"/>
            <a:ext cx="1554981" cy="2558056"/>
            <a:chOff x="22225" y="3438525"/>
            <a:chExt cx="1739901" cy="2862263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F7501F6B-85DF-3FEA-544E-E24E4E642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963" y="3832225"/>
              <a:ext cx="849313" cy="490538"/>
            </a:xfrm>
            <a:custGeom>
              <a:avLst/>
              <a:gdLst>
                <a:gd name="T0" fmla="*/ 404 w 535"/>
                <a:gd name="T1" fmla="*/ 152 h 309"/>
                <a:gd name="T2" fmla="*/ 61 w 535"/>
                <a:gd name="T3" fmla="*/ 167 h 309"/>
                <a:gd name="T4" fmla="*/ 34 w 535"/>
                <a:gd name="T5" fmla="*/ 162 h 309"/>
                <a:gd name="T6" fmla="*/ 5 w 535"/>
                <a:gd name="T7" fmla="*/ 157 h 309"/>
                <a:gd name="T8" fmla="*/ 4 w 535"/>
                <a:gd name="T9" fmla="*/ 159 h 309"/>
                <a:gd name="T10" fmla="*/ 1 w 535"/>
                <a:gd name="T11" fmla="*/ 175 h 309"/>
                <a:gd name="T12" fmla="*/ 0 w 535"/>
                <a:gd name="T13" fmla="*/ 193 h 309"/>
                <a:gd name="T14" fmla="*/ 15 w 535"/>
                <a:gd name="T15" fmla="*/ 203 h 309"/>
                <a:gd name="T16" fmla="*/ 19 w 535"/>
                <a:gd name="T17" fmla="*/ 203 h 309"/>
                <a:gd name="T18" fmla="*/ 21 w 535"/>
                <a:gd name="T19" fmla="*/ 202 h 309"/>
                <a:gd name="T20" fmla="*/ 25 w 535"/>
                <a:gd name="T21" fmla="*/ 208 h 309"/>
                <a:gd name="T22" fmla="*/ 28 w 535"/>
                <a:gd name="T23" fmla="*/ 215 h 309"/>
                <a:gd name="T24" fmla="*/ 29 w 535"/>
                <a:gd name="T25" fmla="*/ 222 h 309"/>
                <a:gd name="T26" fmla="*/ 35 w 535"/>
                <a:gd name="T27" fmla="*/ 223 h 309"/>
                <a:gd name="T28" fmla="*/ 43 w 535"/>
                <a:gd name="T29" fmla="*/ 222 h 309"/>
                <a:gd name="T30" fmla="*/ 56 w 535"/>
                <a:gd name="T31" fmla="*/ 218 h 309"/>
                <a:gd name="T32" fmla="*/ 64 w 535"/>
                <a:gd name="T33" fmla="*/ 218 h 309"/>
                <a:gd name="T34" fmla="*/ 81 w 535"/>
                <a:gd name="T35" fmla="*/ 223 h 309"/>
                <a:gd name="T36" fmla="*/ 83 w 535"/>
                <a:gd name="T37" fmla="*/ 226 h 309"/>
                <a:gd name="T38" fmla="*/ 87 w 535"/>
                <a:gd name="T39" fmla="*/ 231 h 309"/>
                <a:gd name="T40" fmla="*/ 92 w 535"/>
                <a:gd name="T41" fmla="*/ 234 h 309"/>
                <a:gd name="T42" fmla="*/ 111 w 535"/>
                <a:gd name="T43" fmla="*/ 238 h 309"/>
                <a:gd name="T44" fmla="*/ 160 w 535"/>
                <a:gd name="T45" fmla="*/ 248 h 309"/>
                <a:gd name="T46" fmla="*/ 217 w 535"/>
                <a:gd name="T47" fmla="*/ 264 h 309"/>
                <a:gd name="T48" fmla="*/ 312 w 535"/>
                <a:gd name="T49" fmla="*/ 293 h 309"/>
                <a:gd name="T50" fmla="*/ 357 w 535"/>
                <a:gd name="T51" fmla="*/ 305 h 309"/>
                <a:gd name="T52" fmla="*/ 380 w 535"/>
                <a:gd name="T53" fmla="*/ 309 h 309"/>
                <a:gd name="T54" fmla="*/ 384 w 535"/>
                <a:gd name="T55" fmla="*/ 309 h 309"/>
                <a:gd name="T56" fmla="*/ 393 w 535"/>
                <a:gd name="T57" fmla="*/ 303 h 309"/>
                <a:gd name="T58" fmla="*/ 446 w 535"/>
                <a:gd name="T59" fmla="*/ 253 h 309"/>
                <a:gd name="T60" fmla="*/ 495 w 535"/>
                <a:gd name="T61" fmla="*/ 203 h 309"/>
                <a:gd name="T62" fmla="*/ 530 w 535"/>
                <a:gd name="T63" fmla="*/ 91 h 309"/>
                <a:gd name="T64" fmla="*/ 535 w 535"/>
                <a:gd name="T65" fmla="*/ 66 h 309"/>
                <a:gd name="T66" fmla="*/ 533 w 535"/>
                <a:gd name="T67" fmla="*/ 61 h 309"/>
                <a:gd name="T68" fmla="*/ 506 w 535"/>
                <a:gd name="T69" fmla="*/ 29 h 309"/>
                <a:gd name="T70" fmla="*/ 480 w 535"/>
                <a:gd name="T71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35" h="309">
                  <a:moveTo>
                    <a:pt x="480" y="0"/>
                  </a:moveTo>
                  <a:lnTo>
                    <a:pt x="404" y="152"/>
                  </a:lnTo>
                  <a:lnTo>
                    <a:pt x="343" y="213"/>
                  </a:lnTo>
                  <a:lnTo>
                    <a:pt x="61" y="167"/>
                  </a:lnTo>
                  <a:lnTo>
                    <a:pt x="61" y="167"/>
                  </a:lnTo>
                  <a:lnTo>
                    <a:pt x="34" y="162"/>
                  </a:lnTo>
                  <a:lnTo>
                    <a:pt x="15" y="159"/>
                  </a:lnTo>
                  <a:lnTo>
                    <a:pt x="5" y="157"/>
                  </a:lnTo>
                  <a:lnTo>
                    <a:pt x="5" y="157"/>
                  </a:lnTo>
                  <a:lnTo>
                    <a:pt x="4" y="159"/>
                  </a:lnTo>
                  <a:lnTo>
                    <a:pt x="4" y="164"/>
                  </a:lnTo>
                  <a:lnTo>
                    <a:pt x="1" y="175"/>
                  </a:lnTo>
                  <a:lnTo>
                    <a:pt x="0" y="193"/>
                  </a:lnTo>
                  <a:lnTo>
                    <a:pt x="0" y="193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18" y="204"/>
                  </a:lnTo>
                  <a:lnTo>
                    <a:pt x="19" y="203"/>
                  </a:lnTo>
                  <a:lnTo>
                    <a:pt x="20" y="202"/>
                  </a:lnTo>
                  <a:lnTo>
                    <a:pt x="21" y="202"/>
                  </a:lnTo>
                  <a:lnTo>
                    <a:pt x="21" y="203"/>
                  </a:lnTo>
                  <a:lnTo>
                    <a:pt x="25" y="208"/>
                  </a:lnTo>
                  <a:lnTo>
                    <a:pt x="25" y="208"/>
                  </a:lnTo>
                  <a:lnTo>
                    <a:pt x="28" y="215"/>
                  </a:lnTo>
                  <a:lnTo>
                    <a:pt x="29" y="221"/>
                  </a:lnTo>
                  <a:lnTo>
                    <a:pt x="29" y="222"/>
                  </a:lnTo>
                  <a:lnTo>
                    <a:pt x="30" y="223"/>
                  </a:lnTo>
                  <a:lnTo>
                    <a:pt x="35" y="223"/>
                  </a:lnTo>
                  <a:lnTo>
                    <a:pt x="35" y="223"/>
                  </a:lnTo>
                  <a:lnTo>
                    <a:pt x="43" y="222"/>
                  </a:lnTo>
                  <a:lnTo>
                    <a:pt x="49" y="221"/>
                  </a:lnTo>
                  <a:lnTo>
                    <a:pt x="56" y="218"/>
                  </a:lnTo>
                  <a:lnTo>
                    <a:pt x="56" y="218"/>
                  </a:lnTo>
                  <a:lnTo>
                    <a:pt x="64" y="218"/>
                  </a:lnTo>
                  <a:lnTo>
                    <a:pt x="72" y="219"/>
                  </a:lnTo>
                  <a:lnTo>
                    <a:pt x="81" y="223"/>
                  </a:lnTo>
                  <a:lnTo>
                    <a:pt x="81" y="223"/>
                  </a:lnTo>
                  <a:lnTo>
                    <a:pt x="83" y="226"/>
                  </a:lnTo>
                  <a:lnTo>
                    <a:pt x="85" y="227"/>
                  </a:lnTo>
                  <a:lnTo>
                    <a:pt x="87" y="231"/>
                  </a:lnTo>
                  <a:lnTo>
                    <a:pt x="88" y="232"/>
                  </a:lnTo>
                  <a:lnTo>
                    <a:pt x="92" y="234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36" y="243"/>
                  </a:lnTo>
                  <a:lnTo>
                    <a:pt x="160" y="248"/>
                  </a:lnTo>
                  <a:lnTo>
                    <a:pt x="217" y="264"/>
                  </a:lnTo>
                  <a:lnTo>
                    <a:pt x="217" y="264"/>
                  </a:lnTo>
                  <a:lnTo>
                    <a:pt x="260" y="276"/>
                  </a:lnTo>
                  <a:lnTo>
                    <a:pt x="312" y="293"/>
                  </a:lnTo>
                  <a:lnTo>
                    <a:pt x="336" y="300"/>
                  </a:lnTo>
                  <a:lnTo>
                    <a:pt x="357" y="305"/>
                  </a:lnTo>
                  <a:lnTo>
                    <a:pt x="374" y="309"/>
                  </a:lnTo>
                  <a:lnTo>
                    <a:pt x="380" y="309"/>
                  </a:lnTo>
                  <a:lnTo>
                    <a:pt x="384" y="309"/>
                  </a:lnTo>
                  <a:lnTo>
                    <a:pt x="384" y="309"/>
                  </a:lnTo>
                  <a:lnTo>
                    <a:pt x="388" y="307"/>
                  </a:lnTo>
                  <a:lnTo>
                    <a:pt x="393" y="303"/>
                  </a:lnTo>
                  <a:lnTo>
                    <a:pt x="408" y="290"/>
                  </a:lnTo>
                  <a:lnTo>
                    <a:pt x="446" y="253"/>
                  </a:lnTo>
                  <a:lnTo>
                    <a:pt x="495" y="203"/>
                  </a:lnTo>
                  <a:lnTo>
                    <a:pt x="495" y="203"/>
                  </a:lnTo>
                  <a:lnTo>
                    <a:pt x="516" y="138"/>
                  </a:lnTo>
                  <a:lnTo>
                    <a:pt x="530" y="91"/>
                  </a:lnTo>
                  <a:lnTo>
                    <a:pt x="534" y="75"/>
                  </a:lnTo>
                  <a:lnTo>
                    <a:pt x="535" y="66"/>
                  </a:lnTo>
                  <a:lnTo>
                    <a:pt x="535" y="66"/>
                  </a:lnTo>
                  <a:lnTo>
                    <a:pt x="533" y="61"/>
                  </a:lnTo>
                  <a:lnTo>
                    <a:pt x="525" y="52"/>
                  </a:lnTo>
                  <a:lnTo>
                    <a:pt x="506" y="29"/>
                  </a:lnTo>
                  <a:lnTo>
                    <a:pt x="480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17911A4D-8CE1-0E84-2FF5-8EAE4560A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5" y="3454400"/>
              <a:ext cx="1017588" cy="771525"/>
            </a:xfrm>
            <a:custGeom>
              <a:avLst/>
              <a:gdLst>
                <a:gd name="T0" fmla="*/ 449 w 641"/>
                <a:gd name="T1" fmla="*/ 486 h 486"/>
                <a:gd name="T2" fmla="*/ 449 w 641"/>
                <a:gd name="T3" fmla="*/ 486 h 486"/>
                <a:gd name="T4" fmla="*/ 457 w 641"/>
                <a:gd name="T5" fmla="*/ 483 h 486"/>
                <a:gd name="T6" fmla="*/ 477 w 641"/>
                <a:gd name="T7" fmla="*/ 472 h 486"/>
                <a:gd name="T8" fmla="*/ 538 w 641"/>
                <a:gd name="T9" fmla="*/ 447 h 486"/>
                <a:gd name="T10" fmla="*/ 626 w 641"/>
                <a:gd name="T11" fmla="*/ 410 h 486"/>
                <a:gd name="T12" fmla="*/ 641 w 641"/>
                <a:gd name="T13" fmla="*/ 122 h 486"/>
                <a:gd name="T14" fmla="*/ 278 w 641"/>
                <a:gd name="T15" fmla="*/ 0 h 486"/>
                <a:gd name="T16" fmla="*/ 0 w 641"/>
                <a:gd name="T17" fmla="*/ 152 h 486"/>
                <a:gd name="T18" fmla="*/ 5 w 641"/>
                <a:gd name="T19" fmla="*/ 335 h 486"/>
                <a:gd name="T20" fmla="*/ 5 w 641"/>
                <a:gd name="T21" fmla="*/ 335 h 486"/>
                <a:gd name="T22" fmla="*/ 227 w 641"/>
                <a:gd name="T23" fmla="*/ 412 h 486"/>
                <a:gd name="T24" fmla="*/ 379 w 641"/>
                <a:gd name="T25" fmla="*/ 464 h 486"/>
                <a:gd name="T26" fmla="*/ 429 w 641"/>
                <a:gd name="T27" fmla="*/ 481 h 486"/>
                <a:gd name="T28" fmla="*/ 449 w 641"/>
                <a:gd name="T29" fmla="*/ 486 h 486"/>
                <a:gd name="T30" fmla="*/ 449 w 641"/>
                <a:gd name="T31" fmla="*/ 48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1" h="486">
                  <a:moveTo>
                    <a:pt x="449" y="486"/>
                  </a:moveTo>
                  <a:lnTo>
                    <a:pt x="449" y="486"/>
                  </a:lnTo>
                  <a:lnTo>
                    <a:pt x="457" y="483"/>
                  </a:lnTo>
                  <a:lnTo>
                    <a:pt x="477" y="472"/>
                  </a:lnTo>
                  <a:lnTo>
                    <a:pt x="538" y="447"/>
                  </a:lnTo>
                  <a:lnTo>
                    <a:pt x="626" y="410"/>
                  </a:lnTo>
                  <a:lnTo>
                    <a:pt x="641" y="122"/>
                  </a:lnTo>
                  <a:lnTo>
                    <a:pt x="278" y="0"/>
                  </a:lnTo>
                  <a:lnTo>
                    <a:pt x="0" y="152"/>
                  </a:lnTo>
                  <a:lnTo>
                    <a:pt x="5" y="335"/>
                  </a:lnTo>
                  <a:lnTo>
                    <a:pt x="5" y="335"/>
                  </a:lnTo>
                  <a:lnTo>
                    <a:pt x="227" y="412"/>
                  </a:lnTo>
                  <a:lnTo>
                    <a:pt x="379" y="464"/>
                  </a:lnTo>
                  <a:lnTo>
                    <a:pt x="429" y="481"/>
                  </a:lnTo>
                  <a:lnTo>
                    <a:pt x="449" y="486"/>
                  </a:lnTo>
                  <a:lnTo>
                    <a:pt x="449" y="486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3AB7EA89-1155-EDC9-D21B-76D965F16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488" y="3438525"/>
              <a:ext cx="1036638" cy="2862263"/>
            </a:xfrm>
            <a:custGeom>
              <a:avLst/>
              <a:gdLst>
                <a:gd name="T0" fmla="*/ 499 w 653"/>
                <a:gd name="T1" fmla="*/ 14 h 1803"/>
                <a:gd name="T2" fmla="*/ 441 w 653"/>
                <a:gd name="T3" fmla="*/ 46 h 1803"/>
                <a:gd name="T4" fmla="*/ 414 w 653"/>
                <a:gd name="T5" fmla="*/ 113 h 1803"/>
                <a:gd name="T6" fmla="*/ 376 w 653"/>
                <a:gd name="T7" fmla="*/ 203 h 1803"/>
                <a:gd name="T8" fmla="*/ 310 w 653"/>
                <a:gd name="T9" fmla="*/ 213 h 1803"/>
                <a:gd name="T10" fmla="*/ 229 w 653"/>
                <a:gd name="T11" fmla="*/ 233 h 1803"/>
                <a:gd name="T12" fmla="*/ 163 w 653"/>
                <a:gd name="T13" fmla="*/ 274 h 1803"/>
                <a:gd name="T14" fmla="*/ 104 w 653"/>
                <a:gd name="T15" fmla="*/ 251 h 1803"/>
                <a:gd name="T16" fmla="*/ 58 w 653"/>
                <a:gd name="T17" fmla="*/ 245 h 1803"/>
                <a:gd name="T18" fmla="*/ 82 w 653"/>
                <a:gd name="T19" fmla="*/ 274 h 1803"/>
                <a:gd name="T20" fmla="*/ 94 w 653"/>
                <a:gd name="T21" fmla="*/ 288 h 1803"/>
                <a:gd name="T22" fmla="*/ 33 w 653"/>
                <a:gd name="T23" fmla="*/ 300 h 1803"/>
                <a:gd name="T24" fmla="*/ 1 w 653"/>
                <a:gd name="T25" fmla="*/ 319 h 1803"/>
                <a:gd name="T26" fmla="*/ 82 w 653"/>
                <a:gd name="T27" fmla="*/ 329 h 1803"/>
                <a:gd name="T28" fmla="*/ 41 w 653"/>
                <a:gd name="T29" fmla="*/ 374 h 1803"/>
                <a:gd name="T30" fmla="*/ 38 w 653"/>
                <a:gd name="T31" fmla="*/ 391 h 1803"/>
                <a:gd name="T32" fmla="*/ 62 w 653"/>
                <a:gd name="T33" fmla="*/ 396 h 1803"/>
                <a:gd name="T34" fmla="*/ 84 w 653"/>
                <a:gd name="T35" fmla="*/ 400 h 1803"/>
                <a:gd name="T36" fmla="*/ 97 w 653"/>
                <a:gd name="T37" fmla="*/ 410 h 1803"/>
                <a:gd name="T38" fmla="*/ 148 w 653"/>
                <a:gd name="T39" fmla="*/ 385 h 1803"/>
                <a:gd name="T40" fmla="*/ 214 w 653"/>
                <a:gd name="T41" fmla="*/ 425 h 1803"/>
                <a:gd name="T42" fmla="*/ 153 w 653"/>
                <a:gd name="T43" fmla="*/ 704 h 1803"/>
                <a:gd name="T44" fmla="*/ 111 w 653"/>
                <a:gd name="T45" fmla="*/ 773 h 1803"/>
                <a:gd name="T46" fmla="*/ 137 w 653"/>
                <a:gd name="T47" fmla="*/ 806 h 1803"/>
                <a:gd name="T48" fmla="*/ 81 w 653"/>
                <a:gd name="T49" fmla="*/ 1032 h 1803"/>
                <a:gd name="T50" fmla="*/ 63 w 653"/>
                <a:gd name="T51" fmla="*/ 1213 h 1803"/>
                <a:gd name="T52" fmla="*/ 215 w 653"/>
                <a:gd name="T53" fmla="*/ 1411 h 1803"/>
                <a:gd name="T54" fmla="*/ 239 w 653"/>
                <a:gd name="T55" fmla="*/ 1474 h 1803"/>
                <a:gd name="T56" fmla="*/ 157 w 653"/>
                <a:gd name="T57" fmla="*/ 1518 h 1803"/>
                <a:gd name="T58" fmla="*/ 133 w 653"/>
                <a:gd name="T59" fmla="*/ 1554 h 1803"/>
                <a:gd name="T60" fmla="*/ 168 w 653"/>
                <a:gd name="T61" fmla="*/ 1574 h 1803"/>
                <a:gd name="T62" fmla="*/ 283 w 653"/>
                <a:gd name="T63" fmla="*/ 1553 h 1803"/>
                <a:gd name="T64" fmla="*/ 387 w 653"/>
                <a:gd name="T65" fmla="*/ 1528 h 1803"/>
                <a:gd name="T66" fmla="*/ 392 w 653"/>
                <a:gd name="T67" fmla="*/ 1473 h 1803"/>
                <a:gd name="T68" fmla="*/ 315 w 653"/>
                <a:gd name="T69" fmla="*/ 1357 h 1803"/>
                <a:gd name="T70" fmla="*/ 288 w 653"/>
                <a:gd name="T71" fmla="*/ 1077 h 1803"/>
                <a:gd name="T72" fmla="*/ 311 w 653"/>
                <a:gd name="T73" fmla="*/ 1099 h 1803"/>
                <a:gd name="T74" fmla="*/ 409 w 653"/>
                <a:gd name="T75" fmla="*/ 1251 h 1803"/>
                <a:gd name="T76" fmla="*/ 458 w 653"/>
                <a:gd name="T77" fmla="*/ 1433 h 1803"/>
                <a:gd name="T78" fmla="*/ 496 w 653"/>
                <a:gd name="T79" fmla="*/ 1635 h 1803"/>
                <a:gd name="T80" fmla="*/ 501 w 653"/>
                <a:gd name="T81" fmla="*/ 1800 h 1803"/>
                <a:gd name="T82" fmla="*/ 567 w 653"/>
                <a:gd name="T83" fmla="*/ 1793 h 1803"/>
                <a:gd name="T84" fmla="*/ 610 w 653"/>
                <a:gd name="T85" fmla="*/ 1735 h 1803"/>
                <a:gd name="T86" fmla="*/ 594 w 653"/>
                <a:gd name="T87" fmla="*/ 1674 h 1803"/>
                <a:gd name="T88" fmla="*/ 582 w 653"/>
                <a:gd name="T89" fmla="*/ 1640 h 1803"/>
                <a:gd name="T90" fmla="*/ 595 w 653"/>
                <a:gd name="T91" fmla="*/ 1383 h 1803"/>
                <a:gd name="T92" fmla="*/ 565 w 653"/>
                <a:gd name="T93" fmla="*/ 1183 h 1803"/>
                <a:gd name="T94" fmla="*/ 538 w 653"/>
                <a:gd name="T95" fmla="*/ 1058 h 1803"/>
                <a:gd name="T96" fmla="*/ 562 w 653"/>
                <a:gd name="T97" fmla="*/ 835 h 1803"/>
                <a:gd name="T98" fmla="*/ 529 w 653"/>
                <a:gd name="T99" fmla="*/ 728 h 1803"/>
                <a:gd name="T100" fmla="*/ 577 w 653"/>
                <a:gd name="T101" fmla="*/ 461 h 1803"/>
                <a:gd name="T102" fmla="*/ 616 w 653"/>
                <a:gd name="T103" fmla="*/ 347 h 1803"/>
                <a:gd name="T104" fmla="*/ 611 w 653"/>
                <a:gd name="T105" fmla="*/ 237 h 1803"/>
                <a:gd name="T106" fmla="*/ 633 w 653"/>
                <a:gd name="T107" fmla="*/ 157 h 1803"/>
                <a:gd name="T108" fmla="*/ 643 w 653"/>
                <a:gd name="T109" fmla="*/ 119 h 1803"/>
                <a:gd name="T110" fmla="*/ 634 w 653"/>
                <a:gd name="T111" fmla="*/ 79 h 1803"/>
                <a:gd name="T112" fmla="*/ 618 w 653"/>
                <a:gd name="T113" fmla="*/ 31 h 1803"/>
                <a:gd name="T114" fmla="*/ 592 w 653"/>
                <a:gd name="T115" fmla="*/ 16 h 1803"/>
                <a:gd name="T116" fmla="*/ 587 w 653"/>
                <a:gd name="T117" fmla="*/ 0 h 1803"/>
                <a:gd name="T118" fmla="*/ 552 w 653"/>
                <a:gd name="T119" fmla="*/ 9 h 1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3" h="1803">
                  <a:moveTo>
                    <a:pt x="532" y="10"/>
                  </a:moveTo>
                  <a:lnTo>
                    <a:pt x="532" y="10"/>
                  </a:lnTo>
                  <a:lnTo>
                    <a:pt x="532" y="12"/>
                  </a:lnTo>
                  <a:lnTo>
                    <a:pt x="529" y="13"/>
                  </a:lnTo>
                  <a:lnTo>
                    <a:pt x="523" y="16"/>
                  </a:lnTo>
                  <a:lnTo>
                    <a:pt x="512" y="16"/>
                  </a:lnTo>
                  <a:lnTo>
                    <a:pt x="512" y="16"/>
                  </a:lnTo>
                  <a:lnTo>
                    <a:pt x="499" y="14"/>
                  </a:lnTo>
                  <a:lnTo>
                    <a:pt x="489" y="16"/>
                  </a:lnTo>
                  <a:lnTo>
                    <a:pt x="476" y="16"/>
                  </a:lnTo>
                  <a:lnTo>
                    <a:pt x="476" y="16"/>
                  </a:lnTo>
                  <a:lnTo>
                    <a:pt x="474" y="17"/>
                  </a:lnTo>
                  <a:lnTo>
                    <a:pt x="469" y="19"/>
                  </a:lnTo>
                  <a:lnTo>
                    <a:pt x="460" y="27"/>
                  </a:lnTo>
                  <a:lnTo>
                    <a:pt x="441" y="46"/>
                  </a:lnTo>
                  <a:lnTo>
                    <a:pt x="441" y="46"/>
                  </a:lnTo>
                  <a:lnTo>
                    <a:pt x="432" y="56"/>
                  </a:lnTo>
                  <a:lnTo>
                    <a:pt x="422" y="69"/>
                  </a:lnTo>
                  <a:lnTo>
                    <a:pt x="413" y="83"/>
                  </a:lnTo>
                  <a:lnTo>
                    <a:pt x="411" y="88"/>
                  </a:lnTo>
                  <a:lnTo>
                    <a:pt x="411" y="91"/>
                  </a:lnTo>
                  <a:lnTo>
                    <a:pt x="411" y="91"/>
                  </a:lnTo>
                  <a:lnTo>
                    <a:pt x="413" y="107"/>
                  </a:lnTo>
                  <a:lnTo>
                    <a:pt x="414" y="113"/>
                  </a:lnTo>
                  <a:lnTo>
                    <a:pt x="416" y="117"/>
                  </a:lnTo>
                  <a:lnTo>
                    <a:pt x="416" y="117"/>
                  </a:lnTo>
                  <a:lnTo>
                    <a:pt x="414" y="122"/>
                  </a:lnTo>
                  <a:lnTo>
                    <a:pt x="412" y="132"/>
                  </a:lnTo>
                  <a:lnTo>
                    <a:pt x="399" y="162"/>
                  </a:lnTo>
                  <a:lnTo>
                    <a:pt x="392" y="179"/>
                  </a:lnTo>
                  <a:lnTo>
                    <a:pt x="384" y="193"/>
                  </a:lnTo>
                  <a:lnTo>
                    <a:pt x="376" y="203"/>
                  </a:lnTo>
                  <a:lnTo>
                    <a:pt x="373" y="207"/>
                  </a:lnTo>
                  <a:lnTo>
                    <a:pt x="370" y="208"/>
                  </a:lnTo>
                  <a:lnTo>
                    <a:pt x="370" y="208"/>
                  </a:lnTo>
                  <a:lnTo>
                    <a:pt x="357" y="210"/>
                  </a:lnTo>
                  <a:lnTo>
                    <a:pt x="341" y="212"/>
                  </a:lnTo>
                  <a:lnTo>
                    <a:pt x="325" y="213"/>
                  </a:lnTo>
                  <a:lnTo>
                    <a:pt x="310" y="213"/>
                  </a:lnTo>
                  <a:lnTo>
                    <a:pt x="310" y="213"/>
                  </a:lnTo>
                  <a:lnTo>
                    <a:pt x="296" y="213"/>
                  </a:lnTo>
                  <a:lnTo>
                    <a:pt x="284" y="214"/>
                  </a:lnTo>
                  <a:lnTo>
                    <a:pt x="269" y="218"/>
                  </a:lnTo>
                  <a:lnTo>
                    <a:pt x="269" y="218"/>
                  </a:lnTo>
                  <a:lnTo>
                    <a:pt x="253" y="223"/>
                  </a:lnTo>
                  <a:lnTo>
                    <a:pt x="240" y="227"/>
                  </a:lnTo>
                  <a:lnTo>
                    <a:pt x="229" y="233"/>
                  </a:lnTo>
                  <a:lnTo>
                    <a:pt x="229" y="233"/>
                  </a:lnTo>
                  <a:lnTo>
                    <a:pt x="225" y="237"/>
                  </a:lnTo>
                  <a:lnTo>
                    <a:pt x="221" y="243"/>
                  </a:lnTo>
                  <a:lnTo>
                    <a:pt x="219" y="250"/>
                  </a:lnTo>
                  <a:lnTo>
                    <a:pt x="216" y="257"/>
                  </a:lnTo>
                  <a:lnTo>
                    <a:pt x="214" y="269"/>
                  </a:lnTo>
                  <a:lnTo>
                    <a:pt x="214" y="274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1" y="274"/>
                  </a:lnTo>
                  <a:lnTo>
                    <a:pt x="154" y="274"/>
                  </a:lnTo>
                  <a:lnTo>
                    <a:pt x="143" y="270"/>
                  </a:lnTo>
                  <a:lnTo>
                    <a:pt x="135" y="267"/>
                  </a:lnTo>
                  <a:lnTo>
                    <a:pt x="128" y="264"/>
                  </a:lnTo>
                  <a:lnTo>
                    <a:pt x="128" y="264"/>
                  </a:lnTo>
                  <a:lnTo>
                    <a:pt x="110" y="252"/>
                  </a:lnTo>
                  <a:lnTo>
                    <a:pt x="104" y="251"/>
                  </a:lnTo>
                  <a:lnTo>
                    <a:pt x="92" y="248"/>
                  </a:lnTo>
                  <a:lnTo>
                    <a:pt x="92" y="248"/>
                  </a:lnTo>
                  <a:lnTo>
                    <a:pt x="80" y="246"/>
                  </a:lnTo>
                  <a:lnTo>
                    <a:pt x="73" y="243"/>
                  </a:lnTo>
                  <a:lnTo>
                    <a:pt x="68" y="242"/>
                  </a:lnTo>
                  <a:lnTo>
                    <a:pt x="62" y="243"/>
                  </a:lnTo>
                  <a:lnTo>
                    <a:pt x="62" y="243"/>
                  </a:lnTo>
                  <a:lnTo>
                    <a:pt x="58" y="245"/>
                  </a:lnTo>
                  <a:lnTo>
                    <a:pt x="54" y="247"/>
                  </a:lnTo>
                  <a:lnTo>
                    <a:pt x="51" y="252"/>
                  </a:lnTo>
                  <a:lnTo>
                    <a:pt x="48" y="256"/>
                  </a:lnTo>
                  <a:lnTo>
                    <a:pt x="47" y="258"/>
                  </a:lnTo>
                  <a:lnTo>
                    <a:pt x="47" y="258"/>
                  </a:lnTo>
                  <a:lnTo>
                    <a:pt x="63" y="266"/>
                  </a:lnTo>
                  <a:lnTo>
                    <a:pt x="75" y="271"/>
                  </a:lnTo>
                  <a:lnTo>
                    <a:pt x="82" y="274"/>
                  </a:lnTo>
                  <a:lnTo>
                    <a:pt x="82" y="274"/>
                  </a:lnTo>
                  <a:lnTo>
                    <a:pt x="92" y="274"/>
                  </a:lnTo>
                  <a:lnTo>
                    <a:pt x="97" y="276"/>
                  </a:lnTo>
                  <a:lnTo>
                    <a:pt x="97" y="277"/>
                  </a:lnTo>
                  <a:lnTo>
                    <a:pt x="97" y="279"/>
                  </a:lnTo>
                  <a:lnTo>
                    <a:pt x="97" y="279"/>
                  </a:lnTo>
                  <a:lnTo>
                    <a:pt x="95" y="283"/>
                  </a:lnTo>
                  <a:lnTo>
                    <a:pt x="94" y="288"/>
                  </a:lnTo>
                  <a:lnTo>
                    <a:pt x="91" y="290"/>
                  </a:lnTo>
                  <a:lnTo>
                    <a:pt x="89" y="291"/>
                  </a:lnTo>
                  <a:lnTo>
                    <a:pt x="84" y="293"/>
                  </a:lnTo>
                  <a:lnTo>
                    <a:pt x="77" y="294"/>
                  </a:lnTo>
                  <a:lnTo>
                    <a:pt x="77" y="294"/>
                  </a:lnTo>
                  <a:lnTo>
                    <a:pt x="62" y="295"/>
                  </a:lnTo>
                  <a:lnTo>
                    <a:pt x="47" y="298"/>
                  </a:lnTo>
                  <a:lnTo>
                    <a:pt x="33" y="300"/>
                  </a:lnTo>
                  <a:lnTo>
                    <a:pt x="22" y="304"/>
                  </a:lnTo>
                  <a:lnTo>
                    <a:pt x="22" y="304"/>
                  </a:lnTo>
                  <a:lnTo>
                    <a:pt x="12" y="308"/>
                  </a:lnTo>
                  <a:lnTo>
                    <a:pt x="4" y="312"/>
                  </a:lnTo>
                  <a:lnTo>
                    <a:pt x="1" y="313"/>
                  </a:lnTo>
                  <a:lnTo>
                    <a:pt x="0" y="315"/>
                  </a:lnTo>
                  <a:lnTo>
                    <a:pt x="0" y="317"/>
                  </a:lnTo>
                  <a:lnTo>
                    <a:pt x="1" y="319"/>
                  </a:lnTo>
                  <a:lnTo>
                    <a:pt x="1" y="319"/>
                  </a:lnTo>
                  <a:lnTo>
                    <a:pt x="6" y="322"/>
                  </a:lnTo>
                  <a:lnTo>
                    <a:pt x="17" y="323"/>
                  </a:lnTo>
                  <a:lnTo>
                    <a:pt x="44" y="324"/>
                  </a:lnTo>
                  <a:lnTo>
                    <a:pt x="71" y="327"/>
                  </a:lnTo>
                  <a:lnTo>
                    <a:pt x="80" y="328"/>
                  </a:lnTo>
                  <a:lnTo>
                    <a:pt x="81" y="328"/>
                  </a:lnTo>
                  <a:lnTo>
                    <a:pt x="82" y="329"/>
                  </a:lnTo>
                  <a:lnTo>
                    <a:pt x="82" y="329"/>
                  </a:lnTo>
                  <a:lnTo>
                    <a:pt x="82" y="332"/>
                  </a:lnTo>
                  <a:lnTo>
                    <a:pt x="82" y="336"/>
                  </a:lnTo>
                  <a:lnTo>
                    <a:pt x="80" y="341"/>
                  </a:lnTo>
                  <a:lnTo>
                    <a:pt x="72" y="350"/>
                  </a:lnTo>
                  <a:lnTo>
                    <a:pt x="72" y="350"/>
                  </a:lnTo>
                  <a:lnTo>
                    <a:pt x="57" y="362"/>
                  </a:lnTo>
                  <a:lnTo>
                    <a:pt x="41" y="374"/>
                  </a:lnTo>
                  <a:lnTo>
                    <a:pt x="34" y="380"/>
                  </a:lnTo>
                  <a:lnTo>
                    <a:pt x="30" y="384"/>
                  </a:lnTo>
                  <a:lnTo>
                    <a:pt x="29" y="386"/>
                  </a:lnTo>
                  <a:lnTo>
                    <a:pt x="29" y="388"/>
                  </a:lnTo>
                  <a:lnTo>
                    <a:pt x="29" y="389"/>
                  </a:lnTo>
                  <a:lnTo>
                    <a:pt x="32" y="390"/>
                  </a:lnTo>
                  <a:lnTo>
                    <a:pt x="32" y="390"/>
                  </a:lnTo>
                  <a:lnTo>
                    <a:pt x="38" y="391"/>
                  </a:lnTo>
                  <a:lnTo>
                    <a:pt x="44" y="390"/>
                  </a:lnTo>
                  <a:lnTo>
                    <a:pt x="60" y="386"/>
                  </a:lnTo>
                  <a:lnTo>
                    <a:pt x="72" y="382"/>
                  </a:lnTo>
                  <a:lnTo>
                    <a:pt x="77" y="380"/>
                  </a:lnTo>
                  <a:lnTo>
                    <a:pt x="77" y="380"/>
                  </a:lnTo>
                  <a:lnTo>
                    <a:pt x="73" y="384"/>
                  </a:lnTo>
                  <a:lnTo>
                    <a:pt x="66" y="393"/>
                  </a:lnTo>
                  <a:lnTo>
                    <a:pt x="62" y="396"/>
                  </a:lnTo>
                  <a:lnTo>
                    <a:pt x="60" y="400"/>
                  </a:lnTo>
                  <a:lnTo>
                    <a:pt x="60" y="404"/>
                  </a:lnTo>
                  <a:lnTo>
                    <a:pt x="61" y="405"/>
                  </a:lnTo>
                  <a:lnTo>
                    <a:pt x="62" y="405"/>
                  </a:lnTo>
                  <a:lnTo>
                    <a:pt x="62" y="405"/>
                  </a:lnTo>
                  <a:lnTo>
                    <a:pt x="67" y="405"/>
                  </a:lnTo>
                  <a:lnTo>
                    <a:pt x="72" y="404"/>
                  </a:lnTo>
                  <a:lnTo>
                    <a:pt x="84" y="400"/>
                  </a:lnTo>
                  <a:lnTo>
                    <a:pt x="97" y="395"/>
                  </a:lnTo>
                  <a:lnTo>
                    <a:pt x="97" y="395"/>
                  </a:lnTo>
                  <a:lnTo>
                    <a:pt x="95" y="398"/>
                  </a:lnTo>
                  <a:lnTo>
                    <a:pt x="91" y="403"/>
                  </a:lnTo>
                  <a:lnTo>
                    <a:pt x="90" y="405"/>
                  </a:lnTo>
                  <a:lnTo>
                    <a:pt x="91" y="408"/>
                  </a:lnTo>
                  <a:lnTo>
                    <a:pt x="92" y="409"/>
                  </a:lnTo>
                  <a:lnTo>
                    <a:pt x="97" y="410"/>
                  </a:lnTo>
                  <a:lnTo>
                    <a:pt x="97" y="410"/>
                  </a:lnTo>
                  <a:lnTo>
                    <a:pt x="104" y="410"/>
                  </a:lnTo>
                  <a:lnTo>
                    <a:pt x="109" y="409"/>
                  </a:lnTo>
                  <a:lnTo>
                    <a:pt x="115" y="407"/>
                  </a:lnTo>
                  <a:lnTo>
                    <a:pt x="121" y="403"/>
                  </a:lnTo>
                  <a:lnTo>
                    <a:pt x="134" y="395"/>
                  </a:lnTo>
                  <a:lnTo>
                    <a:pt x="148" y="385"/>
                  </a:lnTo>
                  <a:lnTo>
                    <a:pt x="148" y="385"/>
                  </a:lnTo>
                  <a:lnTo>
                    <a:pt x="193" y="355"/>
                  </a:lnTo>
                  <a:lnTo>
                    <a:pt x="193" y="355"/>
                  </a:lnTo>
                  <a:lnTo>
                    <a:pt x="211" y="357"/>
                  </a:lnTo>
                  <a:lnTo>
                    <a:pt x="224" y="360"/>
                  </a:lnTo>
                  <a:lnTo>
                    <a:pt x="229" y="360"/>
                  </a:lnTo>
                  <a:lnTo>
                    <a:pt x="229" y="360"/>
                  </a:lnTo>
                  <a:lnTo>
                    <a:pt x="224" y="381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05" y="476"/>
                  </a:lnTo>
                  <a:lnTo>
                    <a:pt x="188" y="561"/>
                  </a:lnTo>
                  <a:lnTo>
                    <a:pt x="178" y="606"/>
                  </a:lnTo>
                  <a:lnTo>
                    <a:pt x="169" y="648"/>
                  </a:lnTo>
                  <a:lnTo>
                    <a:pt x="161" y="682"/>
                  </a:lnTo>
                  <a:lnTo>
                    <a:pt x="157" y="695"/>
                  </a:lnTo>
                  <a:lnTo>
                    <a:pt x="153" y="704"/>
                  </a:lnTo>
                  <a:lnTo>
                    <a:pt x="153" y="704"/>
                  </a:lnTo>
                  <a:lnTo>
                    <a:pt x="145" y="717"/>
                  </a:lnTo>
                  <a:lnTo>
                    <a:pt x="138" y="729"/>
                  </a:lnTo>
                  <a:lnTo>
                    <a:pt x="124" y="749"/>
                  </a:lnTo>
                  <a:lnTo>
                    <a:pt x="118" y="758"/>
                  </a:lnTo>
                  <a:lnTo>
                    <a:pt x="114" y="765"/>
                  </a:lnTo>
                  <a:lnTo>
                    <a:pt x="111" y="771"/>
                  </a:lnTo>
                  <a:lnTo>
                    <a:pt x="111" y="773"/>
                  </a:lnTo>
                  <a:lnTo>
                    <a:pt x="113" y="775"/>
                  </a:lnTo>
                  <a:lnTo>
                    <a:pt x="113" y="775"/>
                  </a:lnTo>
                  <a:lnTo>
                    <a:pt x="115" y="779"/>
                  </a:lnTo>
                  <a:lnTo>
                    <a:pt x="120" y="781"/>
                  </a:lnTo>
                  <a:lnTo>
                    <a:pt x="130" y="786"/>
                  </a:lnTo>
                  <a:lnTo>
                    <a:pt x="143" y="790"/>
                  </a:lnTo>
                  <a:lnTo>
                    <a:pt x="143" y="790"/>
                  </a:lnTo>
                  <a:lnTo>
                    <a:pt x="137" y="806"/>
                  </a:lnTo>
                  <a:lnTo>
                    <a:pt x="124" y="847"/>
                  </a:lnTo>
                  <a:lnTo>
                    <a:pt x="110" y="894"/>
                  </a:lnTo>
                  <a:lnTo>
                    <a:pt x="105" y="915"/>
                  </a:lnTo>
                  <a:lnTo>
                    <a:pt x="102" y="932"/>
                  </a:lnTo>
                  <a:lnTo>
                    <a:pt x="102" y="932"/>
                  </a:lnTo>
                  <a:lnTo>
                    <a:pt x="100" y="949"/>
                  </a:lnTo>
                  <a:lnTo>
                    <a:pt x="95" y="973"/>
                  </a:lnTo>
                  <a:lnTo>
                    <a:pt x="81" y="1032"/>
                  </a:lnTo>
                  <a:lnTo>
                    <a:pt x="75" y="1063"/>
                  </a:lnTo>
                  <a:lnTo>
                    <a:pt x="68" y="1094"/>
                  </a:lnTo>
                  <a:lnTo>
                    <a:pt x="65" y="1121"/>
                  </a:lnTo>
                  <a:lnTo>
                    <a:pt x="62" y="1144"/>
                  </a:lnTo>
                  <a:lnTo>
                    <a:pt x="62" y="1144"/>
                  </a:lnTo>
                  <a:lnTo>
                    <a:pt x="62" y="1178"/>
                  </a:lnTo>
                  <a:lnTo>
                    <a:pt x="62" y="1202"/>
                  </a:lnTo>
                  <a:lnTo>
                    <a:pt x="63" y="1213"/>
                  </a:lnTo>
                  <a:lnTo>
                    <a:pt x="66" y="1220"/>
                  </a:lnTo>
                  <a:lnTo>
                    <a:pt x="68" y="1228"/>
                  </a:lnTo>
                  <a:lnTo>
                    <a:pt x="72" y="1235"/>
                  </a:lnTo>
                  <a:lnTo>
                    <a:pt x="72" y="1235"/>
                  </a:lnTo>
                  <a:lnTo>
                    <a:pt x="82" y="1249"/>
                  </a:lnTo>
                  <a:lnTo>
                    <a:pt x="104" y="1275"/>
                  </a:lnTo>
                  <a:lnTo>
                    <a:pt x="161" y="1344"/>
                  </a:lnTo>
                  <a:lnTo>
                    <a:pt x="215" y="1411"/>
                  </a:lnTo>
                  <a:lnTo>
                    <a:pt x="232" y="1433"/>
                  </a:lnTo>
                  <a:lnTo>
                    <a:pt x="239" y="1443"/>
                  </a:lnTo>
                  <a:lnTo>
                    <a:pt x="239" y="1443"/>
                  </a:lnTo>
                  <a:lnTo>
                    <a:pt x="239" y="1449"/>
                  </a:lnTo>
                  <a:lnTo>
                    <a:pt x="241" y="1457"/>
                  </a:lnTo>
                  <a:lnTo>
                    <a:pt x="244" y="1468"/>
                  </a:lnTo>
                  <a:lnTo>
                    <a:pt x="244" y="1468"/>
                  </a:lnTo>
                  <a:lnTo>
                    <a:pt x="239" y="1474"/>
                  </a:lnTo>
                  <a:lnTo>
                    <a:pt x="226" y="1487"/>
                  </a:lnTo>
                  <a:lnTo>
                    <a:pt x="217" y="1495"/>
                  </a:lnTo>
                  <a:lnTo>
                    <a:pt x="210" y="1501"/>
                  </a:lnTo>
                  <a:lnTo>
                    <a:pt x="201" y="1506"/>
                  </a:lnTo>
                  <a:lnTo>
                    <a:pt x="193" y="1509"/>
                  </a:lnTo>
                  <a:lnTo>
                    <a:pt x="193" y="1509"/>
                  </a:lnTo>
                  <a:lnTo>
                    <a:pt x="176" y="1512"/>
                  </a:lnTo>
                  <a:lnTo>
                    <a:pt x="157" y="1518"/>
                  </a:lnTo>
                  <a:lnTo>
                    <a:pt x="140" y="1524"/>
                  </a:lnTo>
                  <a:lnTo>
                    <a:pt x="135" y="1526"/>
                  </a:lnTo>
                  <a:lnTo>
                    <a:pt x="133" y="1529"/>
                  </a:lnTo>
                  <a:lnTo>
                    <a:pt x="133" y="1529"/>
                  </a:lnTo>
                  <a:lnTo>
                    <a:pt x="131" y="1535"/>
                  </a:lnTo>
                  <a:lnTo>
                    <a:pt x="131" y="1542"/>
                  </a:lnTo>
                  <a:lnTo>
                    <a:pt x="133" y="1554"/>
                  </a:lnTo>
                  <a:lnTo>
                    <a:pt x="133" y="1554"/>
                  </a:lnTo>
                  <a:lnTo>
                    <a:pt x="134" y="1559"/>
                  </a:lnTo>
                  <a:lnTo>
                    <a:pt x="138" y="1563"/>
                  </a:lnTo>
                  <a:lnTo>
                    <a:pt x="143" y="1569"/>
                  </a:lnTo>
                  <a:lnTo>
                    <a:pt x="143" y="1569"/>
                  </a:lnTo>
                  <a:lnTo>
                    <a:pt x="152" y="1573"/>
                  </a:lnTo>
                  <a:lnTo>
                    <a:pt x="161" y="1574"/>
                  </a:lnTo>
                  <a:lnTo>
                    <a:pt x="164" y="1574"/>
                  </a:lnTo>
                  <a:lnTo>
                    <a:pt x="168" y="1574"/>
                  </a:lnTo>
                  <a:lnTo>
                    <a:pt x="168" y="1574"/>
                  </a:lnTo>
                  <a:lnTo>
                    <a:pt x="174" y="1573"/>
                  </a:lnTo>
                  <a:lnTo>
                    <a:pt x="182" y="1573"/>
                  </a:lnTo>
                  <a:lnTo>
                    <a:pt x="192" y="1572"/>
                  </a:lnTo>
                  <a:lnTo>
                    <a:pt x="209" y="1569"/>
                  </a:lnTo>
                  <a:lnTo>
                    <a:pt x="209" y="1569"/>
                  </a:lnTo>
                  <a:lnTo>
                    <a:pt x="258" y="1558"/>
                  </a:lnTo>
                  <a:lnTo>
                    <a:pt x="283" y="1553"/>
                  </a:lnTo>
                  <a:lnTo>
                    <a:pt x="304" y="1549"/>
                  </a:lnTo>
                  <a:lnTo>
                    <a:pt x="304" y="1549"/>
                  </a:lnTo>
                  <a:lnTo>
                    <a:pt x="352" y="1542"/>
                  </a:lnTo>
                  <a:lnTo>
                    <a:pt x="375" y="1538"/>
                  </a:lnTo>
                  <a:lnTo>
                    <a:pt x="383" y="1535"/>
                  </a:lnTo>
                  <a:lnTo>
                    <a:pt x="385" y="1534"/>
                  </a:lnTo>
                  <a:lnTo>
                    <a:pt x="385" y="1534"/>
                  </a:lnTo>
                  <a:lnTo>
                    <a:pt x="387" y="1528"/>
                  </a:lnTo>
                  <a:lnTo>
                    <a:pt x="387" y="1515"/>
                  </a:lnTo>
                  <a:lnTo>
                    <a:pt x="387" y="1500"/>
                  </a:lnTo>
                  <a:lnTo>
                    <a:pt x="385" y="1488"/>
                  </a:lnTo>
                  <a:lnTo>
                    <a:pt x="385" y="1488"/>
                  </a:lnTo>
                  <a:lnTo>
                    <a:pt x="385" y="1483"/>
                  </a:lnTo>
                  <a:lnTo>
                    <a:pt x="387" y="1480"/>
                  </a:lnTo>
                  <a:lnTo>
                    <a:pt x="389" y="1477"/>
                  </a:lnTo>
                  <a:lnTo>
                    <a:pt x="392" y="1473"/>
                  </a:lnTo>
                  <a:lnTo>
                    <a:pt x="398" y="1469"/>
                  </a:lnTo>
                  <a:lnTo>
                    <a:pt x="400" y="1468"/>
                  </a:lnTo>
                  <a:lnTo>
                    <a:pt x="400" y="1468"/>
                  </a:lnTo>
                  <a:lnTo>
                    <a:pt x="371" y="1431"/>
                  </a:lnTo>
                  <a:lnTo>
                    <a:pt x="346" y="1400"/>
                  </a:lnTo>
                  <a:lnTo>
                    <a:pt x="325" y="1372"/>
                  </a:lnTo>
                  <a:lnTo>
                    <a:pt x="325" y="1372"/>
                  </a:lnTo>
                  <a:lnTo>
                    <a:pt x="315" y="1357"/>
                  </a:lnTo>
                  <a:lnTo>
                    <a:pt x="303" y="1338"/>
                  </a:lnTo>
                  <a:lnTo>
                    <a:pt x="278" y="1292"/>
                  </a:lnTo>
                  <a:lnTo>
                    <a:pt x="256" y="1252"/>
                  </a:lnTo>
                  <a:lnTo>
                    <a:pt x="251" y="1238"/>
                  </a:lnTo>
                  <a:lnTo>
                    <a:pt x="249" y="1230"/>
                  </a:lnTo>
                  <a:lnTo>
                    <a:pt x="249" y="1230"/>
                  </a:lnTo>
                  <a:lnTo>
                    <a:pt x="273" y="1135"/>
                  </a:lnTo>
                  <a:lnTo>
                    <a:pt x="288" y="1077"/>
                  </a:lnTo>
                  <a:lnTo>
                    <a:pt x="293" y="1061"/>
                  </a:lnTo>
                  <a:lnTo>
                    <a:pt x="294" y="1057"/>
                  </a:lnTo>
                  <a:lnTo>
                    <a:pt x="294" y="1058"/>
                  </a:lnTo>
                  <a:lnTo>
                    <a:pt x="294" y="1058"/>
                  </a:lnTo>
                  <a:lnTo>
                    <a:pt x="294" y="1062"/>
                  </a:lnTo>
                  <a:lnTo>
                    <a:pt x="296" y="1067"/>
                  </a:lnTo>
                  <a:lnTo>
                    <a:pt x="302" y="1081"/>
                  </a:lnTo>
                  <a:lnTo>
                    <a:pt x="311" y="1099"/>
                  </a:lnTo>
                  <a:lnTo>
                    <a:pt x="321" y="1118"/>
                  </a:lnTo>
                  <a:lnTo>
                    <a:pt x="345" y="1156"/>
                  </a:lnTo>
                  <a:lnTo>
                    <a:pt x="355" y="1172"/>
                  </a:lnTo>
                  <a:lnTo>
                    <a:pt x="365" y="1185"/>
                  </a:lnTo>
                  <a:lnTo>
                    <a:pt x="365" y="1185"/>
                  </a:lnTo>
                  <a:lnTo>
                    <a:pt x="383" y="1209"/>
                  </a:lnTo>
                  <a:lnTo>
                    <a:pt x="402" y="1237"/>
                  </a:lnTo>
                  <a:lnTo>
                    <a:pt x="409" y="1251"/>
                  </a:lnTo>
                  <a:lnTo>
                    <a:pt x="416" y="1263"/>
                  </a:lnTo>
                  <a:lnTo>
                    <a:pt x="419" y="1273"/>
                  </a:lnTo>
                  <a:lnTo>
                    <a:pt x="421" y="1281"/>
                  </a:lnTo>
                  <a:lnTo>
                    <a:pt x="421" y="1281"/>
                  </a:lnTo>
                  <a:lnTo>
                    <a:pt x="423" y="1292"/>
                  </a:lnTo>
                  <a:lnTo>
                    <a:pt x="428" y="1314"/>
                  </a:lnTo>
                  <a:lnTo>
                    <a:pt x="443" y="1372"/>
                  </a:lnTo>
                  <a:lnTo>
                    <a:pt x="458" y="1433"/>
                  </a:lnTo>
                  <a:lnTo>
                    <a:pt x="464" y="1454"/>
                  </a:lnTo>
                  <a:lnTo>
                    <a:pt x="466" y="1468"/>
                  </a:lnTo>
                  <a:lnTo>
                    <a:pt x="466" y="1468"/>
                  </a:lnTo>
                  <a:lnTo>
                    <a:pt x="469" y="1542"/>
                  </a:lnTo>
                  <a:lnTo>
                    <a:pt x="471" y="1600"/>
                  </a:lnTo>
                  <a:lnTo>
                    <a:pt x="481" y="1630"/>
                  </a:lnTo>
                  <a:lnTo>
                    <a:pt x="496" y="1635"/>
                  </a:lnTo>
                  <a:lnTo>
                    <a:pt x="496" y="1635"/>
                  </a:lnTo>
                  <a:lnTo>
                    <a:pt x="471" y="1772"/>
                  </a:lnTo>
                  <a:lnTo>
                    <a:pt x="471" y="1772"/>
                  </a:lnTo>
                  <a:lnTo>
                    <a:pt x="471" y="1774"/>
                  </a:lnTo>
                  <a:lnTo>
                    <a:pt x="472" y="1777"/>
                  </a:lnTo>
                  <a:lnTo>
                    <a:pt x="476" y="1783"/>
                  </a:lnTo>
                  <a:lnTo>
                    <a:pt x="482" y="1790"/>
                  </a:lnTo>
                  <a:lnTo>
                    <a:pt x="491" y="1796"/>
                  </a:lnTo>
                  <a:lnTo>
                    <a:pt x="501" y="1800"/>
                  </a:lnTo>
                  <a:lnTo>
                    <a:pt x="512" y="1803"/>
                  </a:lnTo>
                  <a:lnTo>
                    <a:pt x="522" y="1803"/>
                  </a:lnTo>
                  <a:lnTo>
                    <a:pt x="527" y="1803"/>
                  </a:lnTo>
                  <a:lnTo>
                    <a:pt x="532" y="1802"/>
                  </a:lnTo>
                  <a:lnTo>
                    <a:pt x="532" y="1802"/>
                  </a:lnTo>
                  <a:lnTo>
                    <a:pt x="541" y="1800"/>
                  </a:lnTo>
                  <a:lnTo>
                    <a:pt x="549" y="1797"/>
                  </a:lnTo>
                  <a:lnTo>
                    <a:pt x="567" y="1793"/>
                  </a:lnTo>
                  <a:lnTo>
                    <a:pt x="576" y="1790"/>
                  </a:lnTo>
                  <a:lnTo>
                    <a:pt x="583" y="1785"/>
                  </a:lnTo>
                  <a:lnTo>
                    <a:pt x="591" y="1777"/>
                  </a:lnTo>
                  <a:lnTo>
                    <a:pt x="597" y="1767"/>
                  </a:lnTo>
                  <a:lnTo>
                    <a:pt x="597" y="1767"/>
                  </a:lnTo>
                  <a:lnTo>
                    <a:pt x="602" y="1755"/>
                  </a:lnTo>
                  <a:lnTo>
                    <a:pt x="607" y="1744"/>
                  </a:lnTo>
                  <a:lnTo>
                    <a:pt x="610" y="1735"/>
                  </a:lnTo>
                  <a:lnTo>
                    <a:pt x="611" y="1726"/>
                  </a:lnTo>
                  <a:lnTo>
                    <a:pt x="613" y="1717"/>
                  </a:lnTo>
                  <a:lnTo>
                    <a:pt x="611" y="1711"/>
                  </a:lnTo>
                  <a:lnTo>
                    <a:pt x="610" y="1706"/>
                  </a:lnTo>
                  <a:lnTo>
                    <a:pt x="607" y="1701"/>
                  </a:lnTo>
                  <a:lnTo>
                    <a:pt x="607" y="1701"/>
                  </a:lnTo>
                  <a:lnTo>
                    <a:pt x="601" y="1690"/>
                  </a:lnTo>
                  <a:lnTo>
                    <a:pt x="594" y="1674"/>
                  </a:lnTo>
                  <a:lnTo>
                    <a:pt x="586" y="1661"/>
                  </a:lnTo>
                  <a:lnTo>
                    <a:pt x="583" y="1657"/>
                  </a:lnTo>
                  <a:lnTo>
                    <a:pt x="582" y="1655"/>
                  </a:lnTo>
                  <a:lnTo>
                    <a:pt x="582" y="1655"/>
                  </a:lnTo>
                  <a:lnTo>
                    <a:pt x="581" y="1654"/>
                  </a:lnTo>
                  <a:lnTo>
                    <a:pt x="581" y="1653"/>
                  </a:lnTo>
                  <a:lnTo>
                    <a:pt x="581" y="1648"/>
                  </a:lnTo>
                  <a:lnTo>
                    <a:pt x="582" y="1640"/>
                  </a:lnTo>
                  <a:lnTo>
                    <a:pt x="597" y="1635"/>
                  </a:lnTo>
                  <a:lnTo>
                    <a:pt x="597" y="1635"/>
                  </a:lnTo>
                  <a:lnTo>
                    <a:pt x="595" y="1567"/>
                  </a:lnTo>
                  <a:lnTo>
                    <a:pt x="592" y="1512"/>
                  </a:lnTo>
                  <a:lnTo>
                    <a:pt x="592" y="1473"/>
                  </a:lnTo>
                  <a:lnTo>
                    <a:pt x="592" y="1473"/>
                  </a:lnTo>
                  <a:lnTo>
                    <a:pt x="594" y="1437"/>
                  </a:lnTo>
                  <a:lnTo>
                    <a:pt x="595" y="1383"/>
                  </a:lnTo>
                  <a:lnTo>
                    <a:pt x="595" y="1328"/>
                  </a:lnTo>
                  <a:lnTo>
                    <a:pt x="594" y="1305"/>
                  </a:lnTo>
                  <a:lnTo>
                    <a:pt x="592" y="1286"/>
                  </a:lnTo>
                  <a:lnTo>
                    <a:pt x="592" y="1286"/>
                  </a:lnTo>
                  <a:lnTo>
                    <a:pt x="590" y="1270"/>
                  </a:lnTo>
                  <a:lnTo>
                    <a:pt x="586" y="1251"/>
                  </a:lnTo>
                  <a:lnTo>
                    <a:pt x="575" y="1214"/>
                  </a:lnTo>
                  <a:lnTo>
                    <a:pt x="565" y="1183"/>
                  </a:lnTo>
                  <a:lnTo>
                    <a:pt x="557" y="1164"/>
                  </a:lnTo>
                  <a:lnTo>
                    <a:pt x="557" y="1164"/>
                  </a:lnTo>
                  <a:lnTo>
                    <a:pt x="552" y="1149"/>
                  </a:lnTo>
                  <a:lnTo>
                    <a:pt x="546" y="1128"/>
                  </a:lnTo>
                  <a:lnTo>
                    <a:pt x="539" y="1105"/>
                  </a:lnTo>
                  <a:lnTo>
                    <a:pt x="537" y="1083"/>
                  </a:lnTo>
                  <a:lnTo>
                    <a:pt x="537" y="1083"/>
                  </a:lnTo>
                  <a:lnTo>
                    <a:pt x="538" y="1058"/>
                  </a:lnTo>
                  <a:lnTo>
                    <a:pt x="541" y="1020"/>
                  </a:lnTo>
                  <a:lnTo>
                    <a:pt x="543" y="976"/>
                  </a:lnTo>
                  <a:lnTo>
                    <a:pt x="543" y="953"/>
                  </a:lnTo>
                  <a:lnTo>
                    <a:pt x="542" y="932"/>
                  </a:lnTo>
                  <a:lnTo>
                    <a:pt x="542" y="932"/>
                  </a:lnTo>
                  <a:lnTo>
                    <a:pt x="538" y="860"/>
                  </a:lnTo>
                  <a:lnTo>
                    <a:pt x="537" y="830"/>
                  </a:lnTo>
                  <a:lnTo>
                    <a:pt x="562" y="835"/>
                  </a:lnTo>
                  <a:lnTo>
                    <a:pt x="562" y="835"/>
                  </a:lnTo>
                  <a:lnTo>
                    <a:pt x="549" y="791"/>
                  </a:lnTo>
                  <a:lnTo>
                    <a:pt x="539" y="760"/>
                  </a:lnTo>
                  <a:lnTo>
                    <a:pt x="536" y="747"/>
                  </a:lnTo>
                  <a:lnTo>
                    <a:pt x="532" y="739"/>
                  </a:lnTo>
                  <a:lnTo>
                    <a:pt x="532" y="739"/>
                  </a:lnTo>
                  <a:lnTo>
                    <a:pt x="530" y="736"/>
                  </a:lnTo>
                  <a:lnTo>
                    <a:pt x="529" y="728"/>
                  </a:lnTo>
                  <a:lnTo>
                    <a:pt x="528" y="706"/>
                  </a:lnTo>
                  <a:lnTo>
                    <a:pt x="528" y="644"/>
                  </a:lnTo>
                  <a:lnTo>
                    <a:pt x="529" y="582"/>
                  </a:lnTo>
                  <a:lnTo>
                    <a:pt x="532" y="552"/>
                  </a:lnTo>
                  <a:lnTo>
                    <a:pt x="532" y="552"/>
                  </a:lnTo>
                  <a:lnTo>
                    <a:pt x="539" y="537"/>
                  </a:lnTo>
                  <a:lnTo>
                    <a:pt x="553" y="509"/>
                  </a:lnTo>
                  <a:lnTo>
                    <a:pt x="577" y="461"/>
                  </a:lnTo>
                  <a:lnTo>
                    <a:pt x="577" y="461"/>
                  </a:lnTo>
                  <a:lnTo>
                    <a:pt x="590" y="433"/>
                  </a:lnTo>
                  <a:lnTo>
                    <a:pt x="595" y="420"/>
                  </a:lnTo>
                  <a:lnTo>
                    <a:pt x="597" y="410"/>
                  </a:lnTo>
                  <a:lnTo>
                    <a:pt x="597" y="410"/>
                  </a:lnTo>
                  <a:lnTo>
                    <a:pt x="599" y="403"/>
                  </a:lnTo>
                  <a:lnTo>
                    <a:pt x="604" y="388"/>
                  </a:lnTo>
                  <a:lnTo>
                    <a:pt x="616" y="347"/>
                  </a:lnTo>
                  <a:lnTo>
                    <a:pt x="629" y="304"/>
                  </a:lnTo>
                  <a:lnTo>
                    <a:pt x="633" y="289"/>
                  </a:lnTo>
                  <a:lnTo>
                    <a:pt x="633" y="283"/>
                  </a:lnTo>
                  <a:lnTo>
                    <a:pt x="633" y="279"/>
                  </a:lnTo>
                  <a:lnTo>
                    <a:pt x="633" y="279"/>
                  </a:lnTo>
                  <a:lnTo>
                    <a:pt x="630" y="271"/>
                  </a:lnTo>
                  <a:lnTo>
                    <a:pt x="625" y="261"/>
                  </a:lnTo>
                  <a:lnTo>
                    <a:pt x="611" y="237"/>
                  </a:lnTo>
                  <a:lnTo>
                    <a:pt x="592" y="208"/>
                  </a:lnTo>
                  <a:lnTo>
                    <a:pt x="592" y="208"/>
                  </a:lnTo>
                  <a:lnTo>
                    <a:pt x="597" y="205"/>
                  </a:lnTo>
                  <a:lnTo>
                    <a:pt x="607" y="198"/>
                  </a:lnTo>
                  <a:lnTo>
                    <a:pt x="607" y="198"/>
                  </a:lnTo>
                  <a:lnTo>
                    <a:pt x="615" y="189"/>
                  </a:lnTo>
                  <a:lnTo>
                    <a:pt x="623" y="175"/>
                  </a:lnTo>
                  <a:lnTo>
                    <a:pt x="633" y="157"/>
                  </a:lnTo>
                  <a:lnTo>
                    <a:pt x="653" y="157"/>
                  </a:lnTo>
                  <a:lnTo>
                    <a:pt x="653" y="157"/>
                  </a:lnTo>
                  <a:lnTo>
                    <a:pt x="649" y="141"/>
                  </a:lnTo>
                  <a:lnTo>
                    <a:pt x="647" y="129"/>
                  </a:lnTo>
                  <a:lnTo>
                    <a:pt x="643" y="122"/>
                  </a:lnTo>
                  <a:lnTo>
                    <a:pt x="643" y="122"/>
                  </a:lnTo>
                  <a:lnTo>
                    <a:pt x="642" y="121"/>
                  </a:lnTo>
                  <a:lnTo>
                    <a:pt x="643" y="119"/>
                  </a:lnTo>
                  <a:lnTo>
                    <a:pt x="647" y="118"/>
                  </a:lnTo>
                  <a:lnTo>
                    <a:pt x="653" y="117"/>
                  </a:lnTo>
                  <a:lnTo>
                    <a:pt x="653" y="117"/>
                  </a:lnTo>
                  <a:lnTo>
                    <a:pt x="643" y="103"/>
                  </a:lnTo>
                  <a:lnTo>
                    <a:pt x="633" y="86"/>
                  </a:lnTo>
                  <a:lnTo>
                    <a:pt x="633" y="86"/>
                  </a:lnTo>
                  <a:lnTo>
                    <a:pt x="633" y="83"/>
                  </a:lnTo>
                  <a:lnTo>
                    <a:pt x="634" y="79"/>
                  </a:lnTo>
                  <a:lnTo>
                    <a:pt x="638" y="71"/>
                  </a:lnTo>
                  <a:lnTo>
                    <a:pt x="638" y="71"/>
                  </a:lnTo>
                  <a:lnTo>
                    <a:pt x="638" y="66"/>
                  </a:lnTo>
                  <a:lnTo>
                    <a:pt x="635" y="57"/>
                  </a:lnTo>
                  <a:lnTo>
                    <a:pt x="633" y="46"/>
                  </a:lnTo>
                  <a:lnTo>
                    <a:pt x="638" y="36"/>
                  </a:lnTo>
                  <a:lnTo>
                    <a:pt x="618" y="31"/>
                  </a:lnTo>
                  <a:lnTo>
                    <a:pt x="618" y="31"/>
                  </a:lnTo>
                  <a:lnTo>
                    <a:pt x="618" y="24"/>
                  </a:lnTo>
                  <a:lnTo>
                    <a:pt x="618" y="19"/>
                  </a:lnTo>
                  <a:lnTo>
                    <a:pt x="618" y="16"/>
                  </a:lnTo>
                  <a:lnTo>
                    <a:pt x="618" y="16"/>
                  </a:lnTo>
                  <a:lnTo>
                    <a:pt x="616" y="14"/>
                  </a:lnTo>
                  <a:lnTo>
                    <a:pt x="614" y="14"/>
                  </a:lnTo>
                  <a:lnTo>
                    <a:pt x="605" y="14"/>
                  </a:lnTo>
                  <a:lnTo>
                    <a:pt x="592" y="16"/>
                  </a:lnTo>
                  <a:lnTo>
                    <a:pt x="592" y="16"/>
                  </a:lnTo>
                  <a:lnTo>
                    <a:pt x="592" y="13"/>
                  </a:lnTo>
                  <a:lnTo>
                    <a:pt x="594" y="8"/>
                  </a:lnTo>
                  <a:lnTo>
                    <a:pt x="592" y="4"/>
                  </a:lnTo>
                  <a:lnTo>
                    <a:pt x="592" y="2"/>
                  </a:lnTo>
                  <a:lnTo>
                    <a:pt x="590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578" y="3"/>
                  </a:lnTo>
                  <a:lnTo>
                    <a:pt x="570" y="7"/>
                  </a:lnTo>
                  <a:lnTo>
                    <a:pt x="561" y="10"/>
                  </a:lnTo>
                  <a:lnTo>
                    <a:pt x="558" y="10"/>
                  </a:lnTo>
                  <a:lnTo>
                    <a:pt x="557" y="10"/>
                  </a:lnTo>
                  <a:lnTo>
                    <a:pt x="557" y="10"/>
                  </a:lnTo>
                  <a:lnTo>
                    <a:pt x="556" y="9"/>
                  </a:lnTo>
                  <a:lnTo>
                    <a:pt x="552" y="9"/>
                  </a:lnTo>
                  <a:lnTo>
                    <a:pt x="544" y="9"/>
                  </a:lnTo>
                  <a:lnTo>
                    <a:pt x="532" y="10"/>
                  </a:lnTo>
                  <a:lnTo>
                    <a:pt x="532" y="10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E3236C49-F643-B1AD-DC93-61EBE8028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38" y="4057650"/>
              <a:ext cx="114300" cy="88900"/>
            </a:xfrm>
            <a:custGeom>
              <a:avLst/>
              <a:gdLst>
                <a:gd name="T0" fmla="*/ 11 w 72"/>
                <a:gd name="T1" fmla="*/ 35 h 56"/>
                <a:gd name="T2" fmla="*/ 11 w 72"/>
                <a:gd name="T3" fmla="*/ 35 h 56"/>
                <a:gd name="T4" fmla="*/ 3 w 72"/>
                <a:gd name="T5" fmla="*/ 20 h 56"/>
                <a:gd name="T6" fmla="*/ 0 w 72"/>
                <a:gd name="T7" fmla="*/ 10 h 56"/>
                <a:gd name="T8" fmla="*/ 0 w 72"/>
                <a:gd name="T9" fmla="*/ 6 h 56"/>
                <a:gd name="T10" fmla="*/ 0 w 72"/>
                <a:gd name="T11" fmla="*/ 5 h 56"/>
                <a:gd name="T12" fmla="*/ 1 w 72"/>
                <a:gd name="T13" fmla="*/ 5 h 56"/>
                <a:gd name="T14" fmla="*/ 1 w 72"/>
                <a:gd name="T15" fmla="*/ 5 h 56"/>
                <a:gd name="T16" fmla="*/ 5 w 72"/>
                <a:gd name="T17" fmla="*/ 6 h 56"/>
                <a:gd name="T18" fmla="*/ 8 w 72"/>
                <a:gd name="T19" fmla="*/ 9 h 56"/>
                <a:gd name="T20" fmla="*/ 16 w 72"/>
                <a:gd name="T21" fmla="*/ 18 h 56"/>
                <a:gd name="T22" fmla="*/ 26 w 72"/>
                <a:gd name="T23" fmla="*/ 30 h 56"/>
                <a:gd name="T24" fmla="*/ 26 w 72"/>
                <a:gd name="T25" fmla="*/ 30 h 56"/>
                <a:gd name="T26" fmla="*/ 21 w 72"/>
                <a:gd name="T27" fmla="*/ 17 h 56"/>
                <a:gd name="T28" fmla="*/ 20 w 72"/>
                <a:gd name="T29" fmla="*/ 5 h 56"/>
                <a:gd name="T30" fmla="*/ 20 w 72"/>
                <a:gd name="T31" fmla="*/ 1 h 56"/>
                <a:gd name="T32" fmla="*/ 21 w 72"/>
                <a:gd name="T33" fmla="*/ 0 h 56"/>
                <a:gd name="T34" fmla="*/ 21 w 72"/>
                <a:gd name="T35" fmla="*/ 0 h 56"/>
                <a:gd name="T36" fmla="*/ 22 w 72"/>
                <a:gd name="T37" fmla="*/ 0 h 56"/>
                <a:gd name="T38" fmla="*/ 24 w 72"/>
                <a:gd name="T39" fmla="*/ 1 h 56"/>
                <a:gd name="T40" fmla="*/ 27 w 72"/>
                <a:gd name="T41" fmla="*/ 6 h 56"/>
                <a:gd name="T42" fmla="*/ 36 w 72"/>
                <a:gd name="T43" fmla="*/ 20 h 56"/>
                <a:gd name="T44" fmla="*/ 43 w 72"/>
                <a:gd name="T45" fmla="*/ 35 h 56"/>
                <a:gd name="T46" fmla="*/ 46 w 72"/>
                <a:gd name="T47" fmla="*/ 41 h 56"/>
                <a:gd name="T48" fmla="*/ 46 w 72"/>
                <a:gd name="T49" fmla="*/ 41 h 56"/>
                <a:gd name="T50" fmla="*/ 44 w 72"/>
                <a:gd name="T51" fmla="*/ 23 h 56"/>
                <a:gd name="T52" fmla="*/ 44 w 72"/>
                <a:gd name="T53" fmla="*/ 13 h 56"/>
                <a:gd name="T54" fmla="*/ 44 w 72"/>
                <a:gd name="T55" fmla="*/ 10 h 56"/>
                <a:gd name="T56" fmla="*/ 45 w 72"/>
                <a:gd name="T57" fmla="*/ 10 h 56"/>
                <a:gd name="T58" fmla="*/ 46 w 72"/>
                <a:gd name="T59" fmla="*/ 10 h 56"/>
                <a:gd name="T60" fmla="*/ 46 w 72"/>
                <a:gd name="T61" fmla="*/ 10 h 56"/>
                <a:gd name="T62" fmla="*/ 49 w 72"/>
                <a:gd name="T63" fmla="*/ 13 h 56"/>
                <a:gd name="T64" fmla="*/ 53 w 72"/>
                <a:gd name="T65" fmla="*/ 19 h 56"/>
                <a:gd name="T66" fmla="*/ 62 w 72"/>
                <a:gd name="T67" fmla="*/ 34 h 56"/>
                <a:gd name="T68" fmla="*/ 72 w 72"/>
                <a:gd name="T69" fmla="*/ 56 h 56"/>
                <a:gd name="T70" fmla="*/ 72 w 72"/>
                <a:gd name="T71" fmla="*/ 56 h 56"/>
                <a:gd name="T72" fmla="*/ 62 w 72"/>
                <a:gd name="T73" fmla="*/ 54 h 56"/>
                <a:gd name="T74" fmla="*/ 46 w 72"/>
                <a:gd name="T75" fmla="*/ 51 h 56"/>
                <a:gd name="T76" fmla="*/ 46 w 72"/>
                <a:gd name="T77" fmla="*/ 51 h 56"/>
                <a:gd name="T78" fmla="*/ 35 w 72"/>
                <a:gd name="T79" fmla="*/ 49 h 56"/>
                <a:gd name="T80" fmla="*/ 30 w 72"/>
                <a:gd name="T81" fmla="*/ 48 h 56"/>
                <a:gd name="T82" fmla="*/ 26 w 72"/>
                <a:gd name="T83" fmla="*/ 46 h 56"/>
                <a:gd name="T84" fmla="*/ 26 w 72"/>
                <a:gd name="T85" fmla="*/ 46 h 56"/>
                <a:gd name="T86" fmla="*/ 22 w 72"/>
                <a:gd name="T87" fmla="*/ 42 h 56"/>
                <a:gd name="T88" fmla="*/ 17 w 72"/>
                <a:gd name="T89" fmla="*/ 39 h 56"/>
                <a:gd name="T90" fmla="*/ 11 w 72"/>
                <a:gd name="T91" fmla="*/ 35 h 56"/>
                <a:gd name="T92" fmla="*/ 11 w 72"/>
                <a:gd name="T93" fmla="*/ 3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" h="56">
                  <a:moveTo>
                    <a:pt x="11" y="35"/>
                  </a:moveTo>
                  <a:lnTo>
                    <a:pt x="11" y="35"/>
                  </a:lnTo>
                  <a:lnTo>
                    <a:pt x="3" y="2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5" y="6"/>
                  </a:lnTo>
                  <a:lnTo>
                    <a:pt x="8" y="9"/>
                  </a:lnTo>
                  <a:lnTo>
                    <a:pt x="16" y="1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1" y="17"/>
                  </a:lnTo>
                  <a:lnTo>
                    <a:pt x="20" y="5"/>
                  </a:lnTo>
                  <a:lnTo>
                    <a:pt x="20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7" y="6"/>
                  </a:lnTo>
                  <a:lnTo>
                    <a:pt x="36" y="20"/>
                  </a:lnTo>
                  <a:lnTo>
                    <a:pt x="43" y="35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4" y="2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5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9" y="13"/>
                  </a:lnTo>
                  <a:lnTo>
                    <a:pt x="53" y="19"/>
                  </a:lnTo>
                  <a:lnTo>
                    <a:pt x="62" y="34"/>
                  </a:lnTo>
                  <a:lnTo>
                    <a:pt x="72" y="56"/>
                  </a:lnTo>
                  <a:lnTo>
                    <a:pt x="72" y="56"/>
                  </a:lnTo>
                  <a:lnTo>
                    <a:pt x="62" y="54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35" y="49"/>
                  </a:lnTo>
                  <a:lnTo>
                    <a:pt x="30" y="48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2" y="42"/>
                  </a:lnTo>
                  <a:lnTo>
                    <a:pt x="17" y="39"/>
                  </a:lnTo>
                  <a:lnTo>
                    <a:pt x="11" y="35"/>
                  </a:lnTo>
                  <a:lnTo>
                    <a:pt x="11" y="3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63CFEC5D-F654-34A4-C747-6C22334365BB}"/>
              </a:ext>
            </a:extLst>
          </p:cNvPr>
          <p:cNvGrpSpPr/>
          <p:nvPr/>
        </p:nvGrpSpPr>
        <p:grpSpPr>
          <a:xfrm>
            <a:off x="4298518" y="3827413"/>
            <a:ext cx="1150938" cy="2591568"/>
            <a:chOff x="2138363" y="3632200"/>
            <a:chExt cx="1400175" cy="3152775"/>
          </a:xfrm>
        </p:grpSpPr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CBE9E077-B6D5-4573-B352-A2D0387C5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8363" y="3632200"/>
              <a:ext cx="769938" cy="635000"/>
            </a:xfrm>
            <a:custGeom>
              <a:avLst/>
              <a:gdLst>
                <a:gd name="T0" fmla="*/ 0 w 485"/>
                <a:gd name="T1" fmla="*/ 35 h 400"/>
                <a:gd name="T2" fmla="*/ 0 w 485"/>
                <a:gd name="T3" fmla="*/ 233 h 400"/>
                <a:gd name="T4" fmla="*/ 157 w 485"/>
                <a:gd name="T5" fmla="*/ 400 h 400"/>
                <a:gd name="T6" fmla="*/ 485 w 485"/>
                <a:gd name="T7" fmla="*/ 384 h 400"/>
                <a:gd name="T8" fmla="*/ 480 w 485"/>
                <a:gd name="T9" fmla="*/ 157 h 400"/>
                <a:gd name="T10" fmla="*/ 379 w 485"/>
                <a:gd name="T11" fmla="*/ 0 h 400"/>
                <a:gd name="T12" fmla="*/ 0 w 485"/>
                <a:gd name="T13" fmla="*/ 3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5" h="400">
                  <a:moveTo>
                    <a:pt x="0" y="35"/>
                  </a:moveTo>
                  <a:lnTo>
                    <a:pt x="0" y="233"/>
                  </a:lnTo>
                  <a:lnTo>
                    <a:pt x="157" y="400"/>
                  </a:lnTo>
                  <a:lnTo>
                    <a:pt x="485" y="384"/>
                  </a:lnTo>
                  <a:lnTo>
                    <a:pt x="480" y="157"/>
                  </a:lnTo>
                  <a:lnTo>
                    <a:pt x="379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9FF63C98-F449-8310-9F1A-C7D81A4A1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450" y="3733800"/>
              <a:ext cx="1335088" cy="3051175"/>
            </a:xfrm>
            <a:custGeom>
              <a:avLst/>
              <a:gdLst>
                <a:gd name="T0" fmla="*/ 621 w 841"/>
                <a:gd name="T1" fmla="*/ 22 h 1922"/>
                <a:gd name="T2" fmla="*/ 565 w 841"/>
                <a:gd name="T3" fmla="*/ 2 h 1922"/>
                <a:gd name="T4" fmla="*/ 525 w 841"/>
                <a:gd name="T5" fmla="*/ 19 h 1922"/>
                <a:gd name="T6" fmla="*/ 515 w 841"/>
                <a:gd name="T7" fmla="*/ 37 h 1922"/>
                <a:gd name="T8" fmla="*/ 490 w 841"/>
                <a:gd name="T9" fmla="*/ 56 h 1922"/>
                <a:gd name="T10" fmla="*/ 469 w 841"/>
                <a:gd name="T11" fmla="*/ 78 h 1922"/>
                <a:gd name="T12" fmla="*/ 464 w 841"/>
                <a:gd name="T13" fmla="*/ 107 h 1922"/>
                <a:gd name="T14" fmla="*/ 454 w 841"/>
                <a:gd name="T15" fmla="*/ 199 h 1922"/>
                <a:gd name="T16" fmla="*/ 429 w 841"/>
                <a:gd name="T17" fmla="*/ 184 h 1922"/>
                <a:gd name="T18" fmla="*/ 391 w 841"/>
                <a:gd name="T19" fmla="*/ 131 h 1922"/>
                <a:gd name="T20" fmla="*/ 372 w 841"/>
                <a:gd name="T21" fmla="*/ 126 h 1922"/>
                <a:gd name="T22" fmla="*/ 372 w 841"/>
                <a:gd name="T23" fmla="*/ 146 h 1922"/>
                <a:gd name="T24" fmla="*/ 373 w 841"/>
                <a:gd name="T25" fmla="*/ 184 h 1922"/>
                <a:gd name="T26" fmla="*/ 394 w 841"/>
                <a:gd name="T27" fmla="*/ 224 h 1922"/>
                <a:gd name="T28" fmla="*/ 394 w 841"/>
                <a:gd name="T29" fmla="*/ 245 h 1922"/>
                <a:gd name="T30" fmla="*/ 358 w 841"/>
                <a:gd name="T31" fmla="*/ 229 h 1922"/>
                <a:gd name="T32" fmla="*/ 365 w 841"/>
                <a:gd name="T33" fmla="*/ 269 h 1922"/>
                <a:gd name="T34" fmla="*/ 277 w 841"/>
                <a:gd name="T35" fmla="*/ 310 h 1922"/>
                <a:gd name="T36" fmla="*/ 183 w 841"/>
                <a:gd name="T37" fmla="*/ 431 h 1922"/>
                <a:gd name="T38" fmla="*/ 91 w 841"/>
                <a:gd name="T39" fmla="*/ 381 h 1922"/>
                <a:gd name="T40" fmla="*/ 86 w 841"/>
                <a:gd name="T41" fmla="*/ 305 h 1922"/>
                <a:gd name="T42" fmla="*/ 96 w 841"/>
                <a:gd name="T43" fmla="*/ 295 h 1922"/>
                <a:gd name="T44" fmla="*/ 106 w 841"/>
                <a:gd name="T45" fmla="*/ 275 h 1922"/>
                <a:gd name="T46" fmla="*/ 74 w 841"/>
                <a:gd name="T47" fmla="*/ 264 h 1922"/>
                <a:gd name="T48" fmla="*/ 40 w 841"/>
                <a:gd name="T49" fmla="*/ 250 h 1922"/>
                <a:gd name="T50" fmla="*/ 0 w 841"/>
                <a:gd name="T51" fmla="*/ 255 h 1922"/>
                <a:gd name="T52" fmla="*/ 25 w 841"/>
                <a:gd name="T53" fmla="*/ 350 h 1922"/>
                <a:gd name="T54" fmla="*/ 60 w 841"/>
                <a:gd name="T55" fmla="*/ 518 h 1922"/>
                <a:gd name="T56" fmla="*/ 117 w 841"/>
                <a:gd name="T57" fmla="*/ 613 h 1922"/>
                <a:gd name="T58" fmla="*/ 145 w 841"/>
                <a:gd name="T59" fmla="*/ 617 h 1922"/>
                <a:gd name="T60" fmla="*/ 293 w 841"/>
                <a:gd name="T61" fmla="*/ 649 h 1922"/>
                <a:gd name="T62" fmla="*/ 227 w 841"/>
                <a:gd name="T63" fmla="*/ 892 h 1922"/>
                <a:gd name="T64" fmla="*/ 243 w 841"/>
                <a:gd name="T65" fmla="*/ 1063 h 1922"/>
                <a:gd name="T66" fmla="*/ 274 w 841"/>
                <a:gd name="T67" fmla="*/ 1230 h 1922"/>
                <a:gd name="T68" fmla="*/ 313 w 841"/>
                <a:gd name="T69" fmla="*/ 1550 h 1922"/>
                <a:gd name="T70" fmla="*/ 373 w 841"/>
                <a:gd name="T71" fmla="*/ 1793 h 1922"/>
                <a:gd name="T72" fmla="*/ 371 w 841"/>
                <a:gd name="T73" fmla="*/ 1893 h 1922"/>
                <a:gd name="T74" fmla="*/ 437 w 841"/>
                <a:gd name="T75" fmla="*/ 1920 h 1922"/>
                <a:gd name="T76" fmla="*/ 502 w 841"/>
                <a:gd name="T77" fmla="*/ 1912 h 1922"/>
                <a:gd name="T78" fmla="*/ 510 w 841"/>
                <a:gd name="T79" fmla="*/ 1884 h 1922"/>
                <a:gd name="T80" fmla="*/ 471 w 841"/>
                <a:gd name="T81" fmla="*/ 1607 h 1922"/>
                <a:gd name="T82" fmla="*/ 469 w 841"/>
                <a:gd name="T83" fmla="*/ 1378 h 1922"/>
                <a:gd name="T84" fmla="*/ 570 w 841"/>
                <a:gd name="T85" fmla="*/ 1348 h 1922"/>
                <a:gd name="T86" fmla="*/ 578 w 841"/>
                <a:gd name="T87" fmla="*/ 1620 h 1922"/>
                <a:gd name="T88" fmla="*/ 574 w 841"/>
                <a:gd name="T89" fmla="*/ 1776 h 1922"/>
                <a:gd name="T90" fmla="*/ 586 w 841"/>
                <a:gd name="T91" fmla="*/ 1829 h 1922"/>
                <a:gd name="T92" fmla="*/ 652 w 841"/>
                <a:gd name="T93" fmla="*/ 1828 h 1922"/>
                <a:gd name="T94" fmla="*/ 770 w 841"/>
                <a:gd name="T95" fmla="*/ 1844 h 1922"/>
                <a:gd name="T96" fmla="*/ 823 w 841"/>
                <a:gd name="T97" fmla="*/ 1829 h 1922"/>
                <a:gd name="T98" fmla="*/ 828 w 841"/>
                <a:gd name="T99" fmla="*/ 1793 h 1922"/>
                <a:gd name="T100" fmla="*/ 740 w 841"/>
                <a:gd name="T101" fmla="*/ 1735 h 1922"/>
                <a:gd name="T102" fmla="*/ 727 w 841"/>
                <a:gd name="T103" fmla="*/ 1662 h 1922"/>
                <a:gd name="T104" fmla="*/ 752 w 841"/>
                <a:gd name="T105" fmla="*/ 1348 h 1922"/>
                <a:gd name="T106" fmla="*/ 733 w 841"/>
                <a:gd name="T107" fmla="*/ 500 h 1922"/>
                <a:gd name="T108" fmla="*/ 743 w 841"/>
                <a:gd name="T109" fmla="*/ 424 h 1922"/>
                <a:gd name="T110" fmla="*/ 737 w 841"/>
                <a:gd name="T111" fmla="*/ 381 h 1922"/>
                <a:gd name="T112" fmla="*/ 651 w 841"/>
                <a:gd name="T113" fmla="*/ 356 h 1922"/>
                <a:gd name="T114" fmla="*/ 596 w 841"/>
                <a:gd name="T115" fmla="*/ 314 h 1922"/>
                <a:gd name="T116" fmla="*/ 649 w 841"/>
                <a:gd name="T117" fmla="*/ 251 h 1922"/>
                <a:gd name="T118" fmla="*/ 687 w 841"/>
                <a:gd name="T119" fmla="*/ 153 h 1922"/>
                <a:gd name="T120" fmla="*/ 682 w 841"/>
                <a:gd name="T121" fmla="*/ 67 h 1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41" h="1922">
                  <a:moveTo>
                    <a:pt x="641" y="47"/>
                  </a:moveTo>
                  <a:lnTo>
                    <a:pt x="641" y="47"/>
                  </a:lnTo>
                  <a:lnTo>
                    <a:pt x="641" y="45"/>
                  </a:lnTo>
                  <a:lnTo>
                    <a:pt x="639" y="40"/>
                  </a:lnTo>
                  <a:lnTo>
                    <a:pt x="632" y="32"/>
                  </a:lnTo>
                  <a:lnTo>
                    <a:pt x="627" y="27"/>
                  </a:lnTo>
                  <a:lnTo>
                    <a:pt x="621" y="22"/>
                  </a:lnTo>
                  <a:lnTo>
                    <a:pt x="621" y="22"/>
                  </a:lnTo>
                  <a:lnTo>
                    <a:pt x="603" y="12"/>
                  </a:lnTo>
                  <a:lnTo>
                    <a:pt x="586" y="4"/>
                  </a:lnTo>
                  <a:lnTo>
                    <a:pt x="572" y="0"/>
                  </a:lnTo>
                  <a:lnTo>
                    <a:pt x="567" y="0"/>
                  </a:lnTo>
                  <a:lnTo>
                    <a:pt x="565" y="0"/>
                  </a:lnTo>
                  <a:lnTo>
                    <a:pt x="565" y="2"/>
                  </a:lnTo>
                  <a:lnTo>
                    <a:pt x="565" y="2"/>
                  </a:lnTo>
                  <a:lnTo>
                    <a:pt x="567" y="7"/>
                  </a:lnTo>
                  <a:lnTo>
                    <a:pt x="568" y="10"/>
                  </a:lnTo>
                  <a:lnTo>
                    <a:pt x="570" y="17"/>
                  </a:lnTo>
                  <a:lnTo>
                    <a:pt x="525" y="17"/>
                  </a:lnTo>
                  <a:lnTo>
                    <a:pt x="525" y="17"/>
                  </a:lnTo>
                  <a:lnTo>
                    <a:pt x="525" y="19"/>
                  </a:lnTo>
                  <a:lnTo>
                    <a:pt x="524" y="23"/>
                  </a:lnTo>
                  <a:lnTo>
                    <a:pt x="525" y="27"/>
                  </a:lnTo>
                  <a:lnTo>
                    <a:pt x="525" y="27"/>
                  </a:lnTo>
                  <a:lnTo>
                    <a:pt x="526" y="29"/>
                  </a:lnTo>
                  <a:lnTo>
                    <a:pt x="527" y="29"/>
                  </a:lnTo>
                  <a:lnTo>
                    <a:pt x="529" y="31"/>
                  </a:lnTo>
                  <a:lnTo>
                    <a:pt x="515" y="37"/>
                  </a:lnTo>
                  <a:lnTo>
                    <a:pt x="515" y="37"/>
                  </a:lnTo>
                  <a:lnTo>
                    <a:pt x="492" y="48"/>
                  </a:lnTo>
                  <a:lnTo>
                    <a:pt x="485" y="52"/>
                  </a:lnTo>
                  <a:lnTo>
                    <a:pt x="485" y="52"/>
                  </a:lnTo>
                  <a:lnTo>
                    <a:pt x="486" y="52"/>
                  </a:lnTo>
                  <a:lnTo>
                    <a:pt x="488" y="53"/>
                  </a:lnTo>
                  <a:lnTo>
                    <a:pt x="490" y="56"/>
                  </a:lnTo>
                  <a:lnTo>
                    <a:pt x="490" y="57"/>
                  </a:lnTo>
                  <a:lnTo>
                    <a:pt x="488" y="60"/>
                  </a:lnTo>
                  <a:lnTo>
                    <a:pt x="485" y="62"/>
                  </a:lnTo>
                  <a:lnTo>
                    <a:pt x="485" y="62"/>
                  </a:lnTo>
                  <a:lnTo>
                    <a:pt x="473" y="71"/>
                  </a:lnTo>
                  <a:lnTo>
                    <a:pt x="471" y="74"/>
                  </a:lnTo>
                  <a:lnTo>
                    <a:pt x="469" y="78"/>
                  </a:lnTo>
                  <a:lnTo>
                    <a:pt x="469" y="78"/>
                  </a:lnTo>
                  <a:lnTo>
                    <a:pt x="469" y="86"/>
                  </a:lnTo>
                  <a:lnTo>
                    <a:pt x="471" y="91"/>
                  </a:lnTo>
                  <a:lnTo>
                    <a:pt x="469" y="98"/>
                  </a:lnTo>
                  <a:lnTo>
                    <a:pt x="469" y="98"/>
                  </a:lnTo>
                  <a:lnTo>
                    <a:pt x="467" y="103"/>
                  </a:lnTo>
                  <a:lnTo>
                    <a:pt x="464" y="107"/>
                  </a:lnTo>
                  <a:lnTo>
                    <a:pt x="462" y="110"/>
                  </a:lnTo>
                  <a:lnTo>
                    <a:pt x="459" y="118"/>
                  </a:lnTo>
                  <a:lnTo>
                    <a:pt x="459" y="118"/>
                  </a:lnTo>
                  <a:lnTo>
                    <a:pt x="457" y="140"/>
                  </a:lnTo>
                  <a:lnTo>
                    <a:pt x="454" y="159"/>
                  </a:lnTo>
                  <a:lnTo>
                    <a:pt x="454" y="179"/>
                  </a:lnTo>
                  <a:lnTo>
                    <a:pt x="454" y="199"/>
                  </a:lnTo>
                  <a:lnTo>
                    <a:pt x="444" y="229"/>
                  </a:lnTo>
                  <a:lnTo>
                    <a:pt x="444" y="229"/>
                  </a:lnTo>
                  <a:lnTo>
                    <a:pt x="440" y="214"/>
                  </a:lnTo>
                  <a:lnTo>
                    <a:pt x="437" y="199"/>
                  </a:lnTo>
                  <a:lnTo>
                    <a:pt x="433" y="191"/>
                  </a:lnTo>
                  <a:lnTo>
                    <a:pt x="429" y="184"/>
                  </a:lnTo>
                  <a:lnTo>
                    <a:pt x="429" y="184"/>
                  </a:lnTo>
                  <a:lnTo>
                    <a:pt x="419" y="164"/>
                  </a:lnTo>
                  <a:lnTo>
                    <a:pt x="410" y="141"/>
                  </a:lnTo>
                  <a:lnTo>
                    <a:pt x="399" y="113"/>
                  </a:lnTo>
                  <a:lnTo>
                    <a:pt x="394" y="123"/>
                  </a:lnTo>
                  <a:lnTo>
                    <a:pt x="394" y="133"/>
                  </a:lnTo>
                  <a:lnTo>
                    <a:pt x="394" y="133"/>
                  </a:lnTo>
                  <a:lnTo>
                    <a:pt x="391" y="131"/>
                  </a:lnTo>
                  <a:lnTo>
                    <a:pt x="385" y="124"/>
                  </a:lnTo>
                  <a:lnTo>
                    <a:pt x="381" y="123"/>
                  </a:lnTo>
                  <a:lnTo>
                    <a:pt x="378" y="121"/>
                  </a:lnTo>
                  <a:lnTo>
                    <a:pt x="375" y="121"/>
                  </a:lnTo>
                  <a:lnTo>
                    <a:pt x="373" y="123"/>
                  </a:lnTo>
                  <a:lnTo>
                    <a:pt x="373" y="123"/>
                  </a:lnTo>
                  <a:lnTo>
                    <a:pt x="372" y="126"/>
                  </a:lnTo>
                  <a:lnTo>
                    <a:pt x="370" y="128"/>
                  </a:lnTo>
                  <a:lnTo>
                    <a:pt x="367" y="131"/>
                  </a:lnTo>
                  <a:lnTo>
                    <a:pt x="366" y="131"/>
                  </a:lnTo>
                  <a:lnTo>
                    <a:pt x="366" y="133"/>
                  </a:lnTo>
                  <a:lnTo>
                    <a:pt x="368" y="138"/>
                  </a:lnTo>
                  <a:lnTo>
                    <a:pt x="368" y="138"/>
                  </a:lnTo>
                  <a:lnTo>
                    <a:pt x="372" y="146"/>
                  </a:lnTo>
                  <a:lnTo>
                    <a:pt x="376" y="152"/>
                  </a:lnTo>
                  <a:lnTo>
                    <a:pt x="378" y="159"/>
                  </a:lnTo>
                  <a:lnTo>
                    <a:pt x="368" y="159"/>
                  </a:lnTo>
                  <a:lnTo>
                    <a:pt x="368" y="159"/>
                  </a:lnTo>
                  <a:lnTo>
                    <a:pt x="368" y="165"/>
                  </a:lnTo>
                  <a:lnTo>
                    <a:pt x="370" y="172"/>
                  </a:lnTo>
                  <a:lnTo>
                    <a:pt x="373" y="184"/>
                  </a:lnTo>
                  <a:lnTo>
                    <a:pt x="373" y="184"/>
                  </a:lnTo>
                  <a:lnTo>
                    <a:pt x="380" y="196"/>
                  </a:lnTo>
                  <a:lnTo>
                    <a:pt x="386" y="208"/>
                  </a:lnTo>
                  <a:lnTo>
                    <a:pt x="392" y="218"/>
                  </a:lnTo>
                  <a:lnTo>
                    <a:pt x="394" y="222"/>
                  </a:lnTo>
                  <a:lnTo>
                    <a:pt x="394" y="224"/>
                  </a:lnTo>
                  <a:lnTo>
                    <a:pt x="394" y="224"/>
                  </a:lnTo>
                  <a:lnTo>
                    <a:pt x="394" y="227"/>
                  </a:lnTo>
                  <a:lnTo>
                    <a:pt x="396" y="231"/>
                  </a:lnTo>
                  <a:lnTo>
                    <a:pt x="402" y="241"/>
                  </a:lnTo>
                  <a:lnTo>
                    <a:pt x="404" y="245"/>
                  </a:lnTo>
                  <a:lnTo>
                    <a:pt x="404" y="247"/>
                  </a:lnTo>
                  <a:lnTo>
                    <a:pt x="400" y="247"/>
                  </a:lnTo>
                  <a:lnTo>
                    <a:pt x="394" y="245"/>
                  </a:lnTo>
                  <a:lnTo>
                    <a:pt x="394" y="245"/>
                  </a:lnTo>
                  <a:lnTo>
                    <a:pt x="378" y="237"/>
                  </a:lnTo>
                  <a:lnTo>
                    <a:pt x="368" y="231"/>
                  </a:lnTo>
                  <a:lnTo>
                    <a:pt x="362" y="228"/>
                  </a:lnTo>
                  <a:lnTo>
                    <a:pt x="360" y="228"/>
                  </a:lnTo>
                  <a:lnTo>
                    <a:pt x="358" y="229"/>
                  </a:lnTo>
                  <a:lnTo>
                    <a:pt x="358" y="229"/>
                  </a:lnTo>
                  <a:lnTo>
                    <a:pt x="357" y="232"/>
                  </a:lnTo>
                  <a:lnTo>
                    <a:pt x="357" y="234"/>
                  </a:lnTo>
                  <a:lnTo>
                    <a:pt x="360" y="242"/>
                  </a:lnTo>
                  <a:lnTo>
                    <a:pt x="361" y="251"/>
                  </a:lnTo>
                  <a:lnTo>
                    <a:pt x="363" y="260"/>
                  </a:lnTo>
                  <a:lnTo>
                    <a:pt x="363" y="260"/>
                  </a:lnTo>
                  <a:lnTo>
                    <a:pt x="365" y="269"/>
                  </a:lnTo>
                  <a:lnTo>
                    <a:pt x="365" y="272"/>
                  </a:lnTo>
                  <a:lnTo>
                    <a:pt x="368" y="280"/>
                  </a:lnTo>
                  <a:lnTo>
                    <a:pt x="368" y="280"/>
                  </a:lnTo>
                  <a:lnTo>
                    <a:pt x="375" y="290"/>
                  </a:lnTo>
                  <a:lnTo>
                    <a:pt x="381" y="300"/>
                  </a:lnTo>
                  <a:lnTo>
                    <a:pt x="389" y="310"/>
                  </a:lnTo>
                  <a:lnTo>
                    <a:pt x="277" y="310"/>
                  </a:lnTo>
                  <a:lnTo>
                    <a:pt x="277" y="310"/>
                  </a:lnTo>
                  <a:lnTo>
                    <a:pt x="243" y="358"/>
                  </a:lnTo>
                  <a:lnTo>
                    <a:pt x="216" y="394"/>
                  </a:lnTo>
                  <a:lnTo>
                    <a:pt x="204" y="408"/>
                  </a:lnTo>
                  <a:lnTo>
                    <a:pt x="197" y="417"/>
                  </a:lnTo>
                  <a:lnTo>
                    <a:pt x="197" y="417"/>
                  </a:lnTo>
                  <a:lnTo>
                    <a:pt x="183" y="431"/>
                  </a:lnTo>
                  <a:lnTo>
                    <a:pt x="169" y="450"/>
                  </a:lnTo>
                  <a:lnTo>
                    <a:pt x="151" y="472"/>
                  </a:lnTo>
                  <a:lnTo>
                    <a:pt x="151" y="472"/>
                  </a:lnTo>
                  <a:lnTo>
                    <a:pt x="123" y="431"/>
                  </a:lnTo>
                  <a:lnTo>
                    <a:pt x="102" y="400"/>
                  </a:lnTo>
                  <a:lnTo>
                    <a:pt x="91" y="381"/>
                  </a:lnTo>
                  <a:lnTo>
                    <a:pt x="91" y="381"/>
                  </a:lnTo>
                  <a:lnTo>
                    <a:pt x="70" y="331"/>
                  </a:lnTo>
                  <a:lnTo>
                    <a:pt x="65" y="310"/>
                  </a:lnTo>
                  <a:lnTo>
                    <a:pt x="65" y="310"/>
                  </a:lnTo>
                  <a:lnTo>
                    <a:pt x="74" y="309"/>
                  </a:lnTo>
                  <a:lnTo>
                    <a:pt x="81" y="308"/>
                  </a:lnTo>
                  <a:lnTo>
                    <a:pt x="84" y="307"/>
                  </a:lnTo>
                  <a:lnTo>
                    <a:pt x="86" y="305"/>
                  </a:lnTo>
                  <a:lnTo>
                    <a:pt x="86" y="305"/>
                  </a:lnTo>
                  <a:lnTo>
                    <a:pt x="89" y="301"/>
                  </a:lnTo>
                  <a:lnTo>
                    <a:pt x="94" y="300"/>
                  </a:lnTo>
                  <a:lnTo>
                    <a:pt x="97" y="298"/>
                  </a:lnTo>
                  <a:lnTo>
                    <a:pt x="97" y="296"/>
                  </a:lnTo>
                  <a:lnTo>
                    <a:pt x="96" y="295"/>
                  </a:lnTo>
                  <a:lnTo>
                    <a:pt x="96" y="295"/>
                  </a:lnTo>
                  <a:lnTo>
                    <a:pt x="96" y="294"/>
                  </a:lnTo>
                  <a:lnTo>
                    <a:pt x="97" y="291"/>
                  </a:lnTo>
                  <a:lnTo>
                    <a:pt x="105" y="288"/>
                  </a:lnTo>
                  <a:lnTo>
                    <a:pt x="107" y="285"/>
                  </a:lnTo>
                  <a:lnTo>
                    <a:pt x="110" y="281"/>
                  </a:lnTo>
                  <a:lnTo>
                    <a:pt x="110" y="279"/>
                  </a:lnTo>
                  <a:lnTo>
                    <a:pt x="106" y="275"/>
                  </a:lnTo>
                  <a:lnTo>
                    <a:pt x="106" y="275"/>
                  </a:lnTo>
                  <a:lnTo>
                    <a:pt x="99" y="270"/>
                  </a:lnTo>
                  <a:lnTo>
                    <a:pt x="98" y="266"/>
                  </a:lnTo>
                  <a:lnTo>
                    <a:pt x="94" y="266"/>
                  </a:lnTo>
                  <a:lnTo>
                    <a:pt x="86" y="265"/>
                  </a:lnTo>
                  <a:lnTo>
                    <a:pt x="86" y="265"/>
                  </a:lnTo>
                  <a:lnTo>
                    <a:pt x="74" y="264"/>
                  </a:lnTo>
                  <a:lnTo>
                    <a:pt x="68" y="262"/>
                  </a:lnTo>
                  <a:lnTo>
                    <a:pt x="64" y="260"/>
                  </a:lnTo>
                  <a:lnTo>
                    <a:pt x="60" y="260"/>
                  </a:lnTo>
                  <a:lnTo>
                    <a:pt x="60" y="260"/>
                  </a:lnTo>
                  <a:lnTo>
                    <a:pt x="55" y="258"/>
                  </a:lnTo>
                  <a:lnTo>
                    <a:pt x="49" y="255"/>
                  </a:lnTo>
                  <a:lnTo>
                    <a:pt x="40" y="250"/>
                  </a:lnTo>
                  <a:lnTo>
                    <a:pt x="15" y="234"/>
                  </a:lnTo>
                  <a:lnTo>
                    <a:pt x="10" y="219"/>
                  </a:lnTo>
                  <a:lnTo>
                    <a:pt x="10" y="219"/>
                  </a:lnTo>
                  <a:lnTo>
                    <a:pt x="5" y="234"/>
                  </a:lnTo>
                  <a:lnTo>
                    <a:pt x="1" y="246"/>
                  </a:lnTo>
                  <a:lnTo>
                    <a:pt x="0" y="251"/>
                  </a:lnTo>
                  <a:lnTo>
                    <a:pt x="0" y="255"/>
                  </a:lnTo>
                  <a:lnTo>
                    <a:pt x="0" y="255"/>
                  </a:lnTo>
                  <a:lnTo>
                    <a:pt x="10" y="300"/>
                  </a:lnTo>
                  <a:lnTo>
                    <a:pt x="10" y="300"/>
                  </a:lnTo>
                  <a:lnTo>
                    <a:pt x="14" y="313"/>
                  </a:lnTo>
                  <a:lnTo>
                    <a:pt x="19" y="328"/>
                  </a:lnTo>
                  <a:lnTo>
                    <a:pt x="24" y="342"/>
                  </a:lnTo>
                  <a:lnTo>
                    <a:pt x="25" y="350"/>
                  </a:lnTo>
                  <a:lnTo>
                    <a:pt x="25" y="356"/>
                  </a:lnTo>
                  <a:lnTo>
                    <a:pt x="25" y="356"/>
                  </a:lnTo>
                  <a:lnTo>
                    <a:pt x="26" y="367"/>
                  </a:lnTo>
                  <a:lnTo>
                    <a:pt x="30" y="386"/>
                  </a:lnTo>
                  <a:lnTo>
                    <a:pt x="41" y="437"/>
                  </a:lnTo>
                  <a:lnTo>
                    <a:pt x="53" y="488"/>
                  </a:lnTo>
                  <a:lnTo>
                    <a:pt x="60" y="518"/>
                  </a:lnTo>
                  <a:lnTo>
                    <a:pt x="60" y="518"/>
                  </a:lnTo>
                  <a:lnTo>
                    <a:pt x="69" y="539"/>
                  </a:lnTo>
                  <a:lnTo>
                    <a:pt x="87" y="571"/>
                  </a:lnTo>
                  <a:lnTo>
                    <a:pt x="96" y="587"/>
                  </a:lnTo>
                  <a:lnTo>
                    <a:pt x="105" y="600"/>
                  </a:lnTo>
                  <a:lnTo>
                    <a:pt x="113" y="610"/>
                  </a:lnTo>
                  <a:lnTo>
                    <a:pt x="117" y="613"/>
                  </a:lnTo>
                  <a:lnTo>
                    <a:pt x="121" y="614"/>
                  </a:lnTo>
                  <a:lnTo>
                    <a:pt x="121" y="614"/>
                  </a:lnTo>
                  <a:lnTo>
                    <a:pt x="131" y="615"/>
                  </a:lnTo>
                  <a:lnTo>
                    <a:pt x="137" y="618"/>
                  </a:lnTo>
                  <a:lnTo>
                    <a:pt x="140" y="618"/>
                  </a:lnTo>
                  <a:lnTo>
                    <a:pt x="142" y="618"/>
                  </a:lnTo>
                  <a:lnTo>
                    <a:pt x="145" y="617"/>
                  </a:lnTo>
                  <a:lnTo>
                    <a:pt x="146" y="614"/>
                  </a:lnTo>
                  <a:lnTo>
                    <a:pt x="146" y="614"/>
                  </a:lnTo>
                  <a:lnTo>
                    <a:pt x="152" y="609"/>
                  </a:lnTo>
                  <a:lnTo>
                    <a:pt x="168" y="600"/>
                  </a:lnTo>
                  <a:lnTo>
                    <a:pt x="209" y="577"/>
                  </a:lnTo>
                  <a:lnTo>
                    <a:pt x="267" y="548"/>
                  </a:lnTo>
                  <a:lnTo>
                    <a:pt x="293" y="649"/>
                  </a:lnTo>
                  <a:lnTo>
                    <a:pt x="293" y="649"/>
                  </a:lnTo>
                  <a:lnTo>
                    <a:pt x="259" y="767"/>
                  </a:lnTo>
                  <a:lnTo>
                    <a:pt x="236" y="851"/>
                  </a:lnTo>
                  <a:lnTo>
                    <a:pt x="228" y="880"/>
                  </a:lnTo>
                  <a:lnTo>
                    <a:pt x="227" y="889"/>
                  </a:lnTo>
                  <a:lnTo>
                    <a:pt x="227" y="892"/>
                  </a:lnTo>
                  <a:lnTo>
                    <a:pt x="227" y="892"/>
                  </a:lnTo>
                  <a:lnTo>
                    <a:pt x="230" y="895"/>
                  </a:lnTo>
                  <a:lnTo>
                    <a:pt x="232" y="899"/>
                  </a:lnTo>
                  <a:lnTo>
                    <a:pt x="241" y="904"/>
                  </a:lnTo>
                  <a:lnTo>
                    <a:pt x="252" y="908"/>
                  </a:lnTo>
                  <a:lnTo>
                    <a:pt x="252" y="908"/>
                  </a:lnTo>
                  <a:lnTo>
                    <a:pt x="247" y="995"/>
                  </a:lnTo>
                  <a:lnTo>
                    <a:pt x="243" y="1063"/>
                  </a:lnTo>
                  <a:lnTo>
                    <a:pt x="242" y="1091"/>
                  </a:lnTo>
                  <a:lnTo>
                    <a:pt x="242" y="1110"/>
                  </a:lnTo>
                  <a:lnTo>
                    <a:pt x="242" y="1110"/>
                  </a:lnTo>
                  <a:lnTo>
                    <a:pt x="243" y="1119"/>
                  </a:lnTo>
                  <a:lnTo>
                    <a:pt x="245" y="1130"/>
                  </a:lnTo>
                  <a:lnTo>
                    <a:pt x="252" y="1159"/>
                  </a:lnTo>
                  <a:lnTo>
                    <a:pt x="274" y="1230"/>
                  </a:lnTo>
                  <a:lnTo>
                    <a:pt x="294" y="1297"/>
                  </a:lnTo>
                  <a:lnTo>
                    <a:pt x="300" y="1319"/>
                  </a:lnTo>
                  <a:lnTo>
                    <a:pt x="303" y="1328"/>
                  </a:lnTo>
                  <a:lnTo>
                    <a:pt x="303" y="1328"/>
                  </a:lnTo>
                  <a:lnTo>
                    <a:pt x="304" y="1359"/>
                  </a:lnTo>
                  <a:lnTo>
                    <a:pt x="307" y="1425"/>
                  </a:lnTo>
                  <a:lnTo>
                    <a:pt x="313" y="1550"/>
                  </a:lnTo>
                  <a:lnTo>
                    <a:pt x="313" y="1550"/>
                  </a:lnTo>
                  <a:lnTo>
                    <a:pt x="315" y="1573"/>
                  </a:lnTo>
                  <a:lnTo>
                    <a:pt x="320" y="1606"/>
                  </a:lnTo>
                  <a:lnTo>
                    <a:pt x="333" y="1687"/>
                  </a:lnTo>
                  <a:lnTo>
                    <a:pt x="353" y="1793"/>
                  </a:lnTo>
                  <a:lnTo>
                    <a:pt x="373" y="1793"/>
                  </a:lnTo>
                  <a:lnTo>
                    <a:pt x="373" y="1793"/>
                  </a:lnTo>
                  <a:lnTo>
                    <a:pt x="370" y="1830"/>
                  </a:lnTo>
                  <a:lnTo>
                    <a:pt x="367" y="1858"/>
                  </a:lnTo>
                  <a:lnTo>
                    <a:pt x="367" y="1868"/>
                  </a:lnTo>
                  <a:lnTo>
                    <a:pt x="368" y="1874"/>
                  </a:lnTo>
                  <a:lnTo>
                    <a:pt x="368" y="1874"/>
                  </a:lnTo>
                  <a:lnTo>
                    <a:pt x="370" y="1883"/>
                  </a:lnTo>
                  <a:lnTo>
                    <a:pt x="371" y="1893"/>
                  </a:lnTo>
                  <a:lnTo>
                    <a:pt x="373" y="1903"/>
                  </a:lnTo>
                  <a:lnTo>
                    <a:pt x="375" y="1907"/>
                  </a:lnTo>
                  <a:lnTo>
                    <a:pt x="378" y="1910"/>
                  </a:lnTo>
                  <a:lnTo>
                    <a:pt x="378" y="1910"/>
                  </a:lnTo>
                  <a:lnTo>
                    <a:pt x="386" y="1912"/>
                  </a:lnTo>
                  <a:lnTo>
                    <a:pt x="399" y="1915"/>
                  </a:lnTo>
                  <a:lnTo>
                    <a:pt x="437" y="1920"/>
                  </a:lnTo>
                  <a:lnTo>
                    <a:pt x="456" y="1922"/>
                  </a:lnTo>
                  <a:lnTo>
                    <a:pt x="473" y="1922"/>
                  </a:lnTo>
                  <a:lnTo>
                    <a:pt x="487" y="1922"/>
                  </a:lnTo>
                  <a:lnTo>
                    <a:pt x="492" y="1921"/>
                  </a:lnTo>
                  <a:lnTo>
                    <a:pt x="495" y="1920"/>
                  </a:lnTo>
                  <a:lnTo>
                    <a:pt x="495" y="1920"/>
                  </a:lnTo>
                  <a:lnTo>
                    <a:pt x="502" y="1912"/>
                  </a:lnTo>
                  <a:lnTo>
                    <a:pt x="506" y="1909"/>
                  </a:lnTo>
                  <a:lnTo>
                    <a:pt x="509" y="1905"/>
                  </a:lnTo>
                  <a:lnTo>
                    <a:pt x="510" y="1900"/>
                  </a:lnTo>
                  <a:lnTo>
                    <a:pt x="511" y="1895"/>
                  </a:lnTo>
                  <a:lnTo>
                    <a:pt x="511" y="1890"/>
                  </a:lnTo>
                  <a:lnTo>
                    <a:pt x="510" y="1884"/>
                  </a:lnTo>
                  <a:lnTo>
                    <a:pt x="510" y="1884"/>
                  </a:lnTo>
                  <a:lnTo>
                    <a:pt x="505" y="1864"/>
                  </a:lnTo>
                  <a:lnTo>
                    <a:pt x="498" y="1835"/>
                  </a:lnTo>
                  <a:lnTo>
                    <a:pt x="490" y="1798"/>
                  </a:lnTo>
                  <a:lnTo>
                    <a:pt x="500" y="1793"/>
                  </a:lnTo>
                  <a:lnTo>
                    <a:pt x="500" y="1793"/>
                  </a:lnTo>
                  <a:lnTo>
                    <a:pt x="482" y="1686"/>
                  </a:lnTo>
                  <a:lnTo>
                    <a:pt x="471" y="1607"/>
                  </a:lnTo>
                  <a:lnTo>
                    <a:pt x="464" y="1561"/>
                  </a:lnTo>
                  <a:lnTo>
                    <a:pt x="464" y="1561"/>
                  </a:lnTo>
                  <a:lnTo>
                    <a:pt x="464" y="1525"/>
                  </a:lnTo>
                  <a:lnTo>
                    <a:pt x="466" y="1469"/>
                  </a:lnTo>
                  <a:lnTo>
                    <a:pt x="467" y="1414"/>
                  </a:lnTo>
                  <a:lnTo>
                    <a:pt x="469" y="1378"/>
                  </a:lnTo>
                  <a:lnTo>
                    <a:pt x="469" y="1378"/>
                  </a:lnTo>
                  <a:lnTo>
                    <a:pt x="495" y="1186"/>
                  </a:lnTo>
                  <a:lnTo>
                    <a:pt x="495" y="1186"/>
                  </a:lnTo>
                  <a:lnTo>
                    <a:pt x="531" y="1261"/>
                  </a:lnTo>
                  <a:lnTo>
                    <a:pt x="557" y="1315"/>
                  </a:lnTo>
                  <a:lnTo>
                    <a:pt x="567" y="1337"/>
                  </a:lnTo>
                  <a:lnTo>
                    <a:pt x="570" y="1348"/>
                  </a:lnTo>
                  <a:lnTo>
                    <a:pt x="570" y="1348"/>
                  </a:lnTo>
                  <a:lnTo>
                    <a:pt x="573" y="1364"/>
                  </a:lnTo>
                  <a:lnTo>
                    <a:pt x="575" y="1387"/>
                  </a:lnTo>
                  <a:lnTo>
                    <a:pt x="581" y="1469"/>
                  </a:lnTo>
                  <a:lnTo>
                    <a:pt x="581" y="1469"/>
                  </a:lnTo>
                  <a:lnTo>
                    <a:pt x="582" y="1501"/>
                  </a:lnTo>
                  <a:lnTo>
                    <a:pt x="581" y="1539"/>
                  </a:lnTo>
                  <a:lnTo>
                    <a:pt x="578" y="1620"/>
                  </a:lnTo>
                  <a:lnTo>
                    <a:pt x="573" y="1688"/>
                  </a:lnTo>
                  <a:lnTo>
                    <a:pt x="570" y="1717"/>
                  </a:lnTo>
                  <a:lnTo>
                    <a:pt x="565" y="1763"/>
                  </a:lnTo>
                  <a:lnTo>
                    <a:pt x="575" y="1763"/>
                  </a:lnTo>
                  <a:lnTo>
                    <a:pt x="575" y="1763"/>
                  </a:lnTo>
                  <a:lnTo>
                    <a:pt x="574" y="1767"/>
                  </a:lnTo>
                  <a:lnTo>
                    <a:pt x="574" y="1776"/>
                  </a:lnTo>
                  <a:lnTo>
                    <a:pt x="573" y="1788"/>
                  </a:lnTo>
                  <a:lnTo>
                    <a:pt x="574" y="1796"/>
                  </a:lnTo>
                  <a:lnTo>
                    <a:pt x="575" y="1804"/>
                  </a:lnTo>
                  <a:lnTo>
                    <a:pt x="575" y="1804"/>
                  </a:lnTo>
                  <a:lnTo>
                    <a:pt x="581" y="1824"/>
                  </a:lnTo>
                  <a:lnTo>
                    <a:pt x="582" y="1828"/>
                  </a:lnTo>
                  <a:lnTo>
                    <a:pt x="586" y="1829"/>
                  </a:lnTo>
                  <a:lnTo>
                    <a:pt x="586" y="1829"/>
                  </a:lnTo>
                  <a:lnTo>
                    <a:pt x="615" y="1830"/>
                  </a:lnTo>
                  <a:lnTo>
                    <a:pt x="634" y="1830"/>
                  </a:lnTo>
                  <a:lnTo>
                    <a:pt x="641" y="1830"/>
                  </a:lnTo>
                  <a:lnTo>
                    <a:pt x="646" y="1829"/>
                  </a:lnTo>
                  <a:lnTo>
                    <a:pt x="646" y="1829"/>
                  </a:lnTo>
                  <a:lnTo>
                    <a:pt x="652" y="1828"/>
                  </a:lnTo>
                  <a:lnTo>
                    <a:pt x="663" y="1829"/>
                  </a:lnTo>
                  <a:lnTo>
                    <a:pt x="692" y="1830"/>
                  </a:lnTo>
                  <a:lnTo>
                    <a:pt x="722" y="1835"/>
                  </a:lnTo>
                  <a:lnTo>
                    <a:pt x="742" y="1839"/>
                  </a:lnTo>
                  <a:lnTo>
                    <a:pt x="742" y="1839"/>
                  </a:lnTo>
                  <a:lnTo>
                    <a:pt x="759" y="1843"/>
                  </a:lnTo>
                  <a:lnTo>
                    <a:pt x="770" y="1844"/>
                  </a:lnTo>
                  <a:lnTo>
                    <a:pt x="781" y="1845"/>
                  </a:lnTo>
                  <a:lnTo>
                    <a:pt x="793" y="1844"/>
                  </a:lnTo>
                  <a:lnTo>
                    <a:pt x="804" y="1841"/>
                  </a:lnTo>
                  <a:lnTo>
                    <a:pt x="815" y="1836"/>
                  </a:lnTo>
                  <a:lnTo>
                    <a:pt x="819" y="1833"/>
                  </a:lnTo>
                  <a:lnTo>
                    <a:pt x="823" y="1829"/>
                  </a:lnTo>
                  <a:lnTo>
                    <a:pt x="823" y="1829"/>
                  </a:lnTo>
                  <a:lnTo>
                    <a:pt x="834" y="1816"/>
                  </a:lnTo>
                  <a:lnTo>
                    <a:pt x="838" y="1811"/>
                  </a:lnTo>
                  <a:lnTo>
                    <a:pt x="841" y="1809"/>
                  </a:lnTo>
                  <a:lnTo>
                    <a:pt x="841" y="1806"/>
                  </a:lnTo>
                  <a:lnTo>
                    <a:pt x="839" y="1802"/>
                  </a:lnTo>
                  <a:lnTo>
                    <a:pt x="828" y="1793"/>
                  </a:lnTo>
                  <a:lnTo>
                    <a:pt x="828" y="1793"/>
                  </a:lnTo>
                  <a:lnTo>
                    <a:pt x="808" y="1779"/>
                  </a:lnTo>
                  <a:lnTo>
                    <a:pt x="785" y="1764"/>
                  </a:lnTo>
                  <a:lnTo>
                    <a:pt x="762" y="1750"/>
                  </a:lnTo>
                  <a:lnTo>
                    <a:pt x="747" y="1743"/>
                  </a:lnTo>
                  <a:lnTo>
                    <a:pt x="747" y="1743"/>
                  </a:lnTo>
                  <a:lnTo>
                    <a:pt x="742" y="1740"/>
                  </a:lnTo>
                  <a:lnTo>
                    <a:pt x="740" y="1735"/>
                  </a:lnTo>
                  <a:lnTo>
                    <a:pt x="736" y="1729"/>
                  </a:lnTo>
                  <a:lnTo>
                    <a:pt x="733" y="1721"/>
                  </a:lnTo>
                  <a:lnTo>
                    <a:pt x="731" y="1706"/>
                  </a:lnTo>
                  <a:lnTo>
                    <a:pt x="727" y="1692"/>
                  </a:lnTo>
                  <a:lnTo>
                    <a:pt x="727" y="1692"/>
                  </a:lnTo>
                  <a:lnTo>
                    <a:pt x="726" y="1681"/>
                  </a:lnTo>
                  <a:lnTo>
                    <a:pt x="727" y="1662"/>
                  </a:lnTo>
                  <a:lnTo>
                    <a:pt x="731" y="1606"/>
                  </a:lnTo>
                  <a:lnTo>
                    <a:pt x="742" y="1505"/>
                  </a:lnTo>
                  <a:lnTo>
                    <a:pt x="742" y="1505"/>
                  </a:lnTo>
                  <a:lnTo>
                    <a:pt x="750" y="1416"/>
                  </a:lnTo>
                  <a:lnTo>
                    <a:pt x="752" y="1371"/>
                  </a:lnTo>
                  <a:lnTo>
                    <a:pt x="752" y="1348"/>
                  </a:lnTo>
                  <a:lnTo>
                    <a:pt x="752" y="1348"/>
                  </a:lnTo>
                  <a:lnTo>
                    <a:pt x="651" y="968"/>
                  </a:lnTo>
                  <a:lnTo>
                    <a:pt x="682" y="963"/>
                  </a:lnTo>
                  <a:lnTo>
                    <a:pt x="646" y="695"/>
                  </a:lnTo>
                  <a:lnTo>
                    <a:pt x="646" y="695"/>
                  </a:lnTo>
                  <a:lnTo>
                    <a:pt x="692" y="595"/>
                  </a:lnTo>
                  <a:lnTo>
                    <a:pt x="723" y="525"/>
                  </a:lnTo>
                  <a:lnTo>
                    <a:pt x="733" y="500"/>
                  </a:lnTo>
                  <a:lnTo>
                    <a:pt x="736" y="491"/>
                  </a:lnTo>
                  <a:lnTo>
                    <a:pt x="737" y="488"/>
                  </a:lnTo>
                  <a:lnTo>
                    <a:pt x="737" y="488"/>
                  </a:lnTo>
                  <a:lnTo>
                    <a:pt x="737" y="480"/>
                  </a:lnTo>
                  <a:lnTo>
                    <a:pt x="738" y="470"/>
                  </a:lnTo>
                  <a:lnTo>
                    <a:pt x="742" y="441"/>
                  </a:lnTo>
                  <a:lnTo>
                    <a:pt x="743" y="424"/>
                  </a:lnTo>
                  <a:lnTo>
                    <a:pt x="745" y="410"/>
                  </a:lnTo>
                  <a:lnTo>
                    <a:pt x="745" y="399"/>
                  </a:lnTo>
                  <a:lnTo>
                    <a:pt x="743" y="395"/>
                  </a:lnTo>
                  <a:lnTo>
                    <a:pt x="742" y="391"/>
                  </a:lnTo>
                  <a:lnTo>
                    <a:pt x="742" y="391"/>
                  </a:lnTo>
                  <a:lnTo>
                    <a:pt x="738" y="385"/>
                  </a:lnTo>
                  <a:lnTo>
                    <a:pt x="737" y="381"/>
                  </a:lnTo>
                  <a:lnTo>
                    <a:pt x="727" y="376"/>
                  </a:lnTo>
                  <a:lnTo>
                    <a:pt x="727" y="376"/>
                  </a:lnTo>
                  <a:lnTo>
                    <a:pt x="719" y="372"/>
                  </a:lnTo>
                  <a:lnTo>
                    <a:pt x="709" y="370"/>
                  </a:lnTo>
                  <a:lnTo>
                    <a:pt x="684" y="362"/>
                  </a:lnTo>
                  <a:lnTo>
                    <a:pt x="651" y="356"/>
                  </a:lnTo>
                  <a:lnTo>
                    <a:pt x="651" y="356"/>
                  </a:lnTo>
                  <a:lnTo>
                    <a:pt x="623" y="345"/>
                  </a:lnTo>
                  <a:lnTo>
                    <a:pt x="604" y="336"/>
                  </a:lnTo>
                  <a:lnTo>
                    <a:pt x="598" y="333"/>
                  </a:lnTo>
                  <a:lnTo>
                    <a:pt x="596" y="331"/>
                  </a:lnTo>
                  <a:lnTo>
                    <a:pt x="596" y="331"/>
                  </a:lnTo>
                  <a:lnTo>
                    <a:pt x="594" y="324"/>
                  </a:lnTo>
                  <a:lnTo>
                    <a:pt x="596" y="314"/>
                  </a:lnTo>
                  <a:lnTo>
                    <a:pt x="596" y="300"/>
                  </a:lnTo>
                  <a:lnTo>
                    <a:pt x="596" y="300"/>
                  </a:lnTo>
                  <a:lnTo>
                    <a:pt x="631" y="275"/>
                  </a:lnTo>
                  <a:lnTo>
                    <a:pt x="631" y="275"/>
                  </a:lnTo>
                  <a:lnTo>
                    <a:pt x="640" y="267"/>
                  </a:lnTo>
                  <a:lnTo>
                    <a:pt x="645" y="260"/>
                  </a:lnTo>
                  <a:lnTo>
                    <a:pt x="649" y="251"/>
                  </a:lnTo>
                  <a:lnTo>
                    <a:pt x="651" y="245"/>
                  </a:lnTo>
                  <a:lnTo>
                    <a:pt x="651" y="245"/>
                  </a:lnTo>
                  <a:lnTo>
                    <a:pt x="658" y="223"/>
                  </a:lnTo>
                  <a:lnTo>
                    <a:pt x="661" y="209"/>
                  </a:lnTo>
                  <a:lnTo>
                    <a:pt x="671" y="184"/>
                  </a:lnTo>
                  <a:lnTo>
                    <a:pt x="687" y="174"/>
                  </a:lnTo>
                  <a:lnTo>
                    <a:pt x="687" y="153"/>
                  </a:lnTo>
                  <a:lnTo>
                    <a:pt x="682" y="98"/>
                  </a:lnTo>
                  <a:lnTo>
                    <a:pt x="692" y="83"/>
                  </a:lnTo>
                  <a:lnTo>
                    <a:pt x="692" y="83"/>
                  </a:lnTo>
                  <a:lnTo>
                    <a:pt x="689" y="76"/>
                  </a:lnTo>
                  <a:lnTo>
                    <a:pt x="685" y="71"/>
                  </a:lnTo>
                  <a:lnTo>
                    <a:pt x="682" y="67"/>
                  </a:lnTo>
                  <a:lnTo>
                    <a:pt x="682" y="67"/>
                  </a:lnTo>
                  <a:lnTo>
                    <a:pt x="678" y="64"/>
                  </a:lnTo>
                  <a:lnTo>
                    <a:pt x="675" y="59"/>
                  </a:lnTo>
                  <a:lnTo>
                    <a:pt x="671" y="52"/>
                  </a:lnTo>
                  <a:lnTo>
                    <a:pt x="641" y="47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27E87E3-BBE1-C119-08E1-88D4A27F9745}"/>
              </a:ext>
            </a:extLst>
          </p:cNvPr>
          <p:cNvGrpSpPr/>
          <p:nvPr/>
        </p:nvGrpSpPr>
        <p:grpSpPr>
          <a:xfrm>
            <a:off x="7247901" y="3841600"/>
            <a:ext cx="1240484" cy="2492525"/>
            <a:chOff x="4052888" y="3776663"/>
            <a:chExt cx="1533525" cy="3081338"/>
          </a:xfrm>
        </p:grpSpPr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0422A3C8-F1AF-6FD0-D6D6-16B5E01C9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913" y="4572000"/>
              <a:ext cx="825500" cy="561975"/>
            </a:xfrm>
            <a:custGeom>
              <a:avLst/>
              <a:gdLst>
                <a:gd name="T0" fmla="*/ 0 w 520"/>
                <a:gd name="T1" fmla="*/ 116 h 354"/>
                <a:gd name="T2" fmla="*/ 464 w 520"/>
                <a:gd name="T3" fmla="*/ 0 h 354"/>
                <a:gd name="T4" fmla="*/ 520 w 520"/>
                <a:gd name="T5" fmla="*/ 238 h 354"/>
                <a:gd name="T6" fmla="*/ 55 w 520"/>
                <a:gd name="T7" fmla="*/ 354 h 354"/>
                <a:gd name="T8" fmla="*/ 0 w 520"/>
                <a:gd name="T9" fmla="*/ 11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0" h="354">
                  <a:moveTo>
                    <a:pt x="0" y="116"/>
                  </a:moveTo>
                  <a:lnTo>
                    <a:pt x="464" y="0"/>
                  </a:lnTo>
                  <a:lnTo>
                    <a:pt x="520" y="238"/>
                  </a:lnTo>
                  <a:lnTo>
                    <a:pt x="55" y="354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BEC58D82-4803-1532-C6CE-CFAB60715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913" y="4162425"/>
              <a:ext cx="825500" cy="561975"/>
            </a:xfrm>
            <a:custGeom>
              <a:avLst/>
              <a:gdLst>
                <a:gd name="T0" fmla="*/ 0 w 520"/>
                <a:gd name="T1" fmla="*/ 116 h 354"/>
                <a:gd name="T2" fmla="*/ 464 w 520"/>
                <a:gd name="T3" fmla="*/ 0 h 354"/>
                <a:gd name="T4" fmla="*/ 520 w 520"/>
                <a:gd name="T5" fmla="*/ 238 h 354"/>
                <a:gd name="T6" fmla="*/ 55 w 520"/>
                <a:gd name="T7" fmla="*/ 354 h 354"/>
                <a:gd name="T8" fmla="*/ 0 w 520"/>
                <a:gd name="T9" fmla="*/ 11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0" h="354">
                  <a:moveTo>
                    <a:pt x="0" y="116"/>
                  </a:moveTo>
                  <a:lnTo>
                    <a:pt x="464" y="0"/>
                  </a:lnTo>
                  <a:lnTo>
                    <a:pt x="520" y="238"/>
                  </a:lnTo>
                  <a:lnTo>
                    <a:pt x="55" y="354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5C6ACBFF-26CA-A4BB-E801-E620CA836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0" y="3776663"/>
              <a:ext cx="825500" cy="561975"/>
            </a:xfrm>
            <a:custGeom>
              <a:avLst/>
              <a:gdLst>
                <a:gd name="T0" fmla="*/ 0 w 520"/>
                <a:gd name="T1" fmla="*/ 116 h 354"/>
                <a:gd name="T2" fmla="*/ 464 w 520"/>
                <a:gd name="T3" fmla="*/ 0 h 354"/>
                <a:gd name="T4" fmla="*/ 520 w 520"/>
                <a:gd name="T5" fmla="*/ 238 h 354"/>
                <a:gd name="T6" fmla="*/ 55 w 520"/>
                <a:gd name="T7" fmla="*/ 354 h 354"/>
                <a:gd name="T8" fmla="*/ 0 w 520"/>
                <a:gd name="T9" fmla="*/ 11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0" h="354">
                  <a:moveTo>
                    <a:pt x="0" y="116"/>
                  </a:moveTo>
                  <a:lnTo>
                    <a:pt x="464" y="0"/>
                  </a:lnTo>
                  <a:lnTo>
                    <a:pt x="520" y="238"/>
                  </a:lnTo>
                  <a:lnTo>
                    <a:pt x="55" y="354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85C65C2E-7732-48A3-0B47-B30C2CCC0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3776663"/>
              <a:ext cx="1150938" cy="3081338"/>
            </a:xfrm>
            <a:custGeom>
              <a:avLst/>
              <a:gdLst>
                <a:gd name="T0" fmla="*/ 92 w 725"/>
                <a:gd name="T1" fmla="*/ 349 h 1941"/>
                <a:gd name="T2" fmla="*/ 43 w 725"/>
                <a:gd name="T3" fmla="*/ 425 h 1941"/>
                <a:gd name="T4" fmla="*/ 100 w 725"/>
                <a:gd name="T5" fmla="*/ 735 h 1941"/>
                <a:gd name="T6" fmla="*/ 152 w 725"/>
                <a:gd name="T7" fmla="*/ 844 h 1941"/>
                <a:gd name="T8" fmla="*/ 131 w 725"/>
                <a:gd name="T9" fmla="*/ 977 h 1941"/>
                <a:gd name="T10" fmla="*/ 149 w 725"/>
                <a:gd name="T11" fmla="*/ 1011 h 1941"/>
                <a:gd name="T12" fmla="*/ 217 w 725"/>
                <a:gd name="T13" fmla="*/ 1229 h 1941"/>
                <a:gd name="T14" fmla="*/ 160 w 725"/>
                <a:gd name="T15" fmla="*/ 1833 h 1941"/>
                <a:gd name="T16" fmla="*/ 173 w 725"/>
                <a:gd name="T17" fmla="*/ 1883 h 1941"/>
                <a:gd name="T18" fmla="*/ 254 w 725"/>
                <a:gd name="T19" fmla="*/ 1908 h 1941"/>
                <a:gd name="T20" fmla="*/ 391 w 725"/>
                <a:gd name="T21" fmla="*/ 1941 h 1941"/>
                <a:gd name="T22" fmla="*/ 423 w 725"/>
                <a:gd name="T23" fmla="*/ 1913 h 1941"/>
                <a:gd name="T24" fmla="*/ 335 w 725"/>
                <a:gd name="T25" fmla="*/ 1832 h 1941"/>
                <a:gd name="T26" fmla="*/ 456 w 725"/>
                <a:gd name="T27" fmla="*/ 1706 h 1941"/>
                <a:gd name="T28" fmla="*/ 486 w 725"/>
                <a:gd name="T29" fmla="*/ 1685 h 1941"/>
                <a:gd name="T30" fmla="*/ 461 w 725"/>
                <a:gd name="T31" fmla="*/ 1665 h 1941"/>
                <a:gd name="T32" fmla="*/ 383 w 725"/>
                <a:gd name="T33" fmla="*/ 1628 h 1941"/>
                <a:gd name="T34" fmla="*/ 456 w 725"/>
                <a:gd name="T35" fmla="*/ 1412 h 1941"/>
                <a:gd name="T36" fmla="*/ 516 w 725"/>
                <a:gd name="T37" fmla="*/ 1326 h 1941"/>
                <a:gd name="T38" fmla="*/ 476 w 725"/>
                <a:gd name="T39" fmla="*/ 972 h 1941"/>
                <a:gd name="T40" fmla="*/ 466 w 725"/>
                <a:gd name="T41" fmla="*/ 795 h 1941"/>
                <a:gd name="T42" fmla="*/ 577 w 725"/>
                <a:gd name="T43" fmla="*/ 830 h 1941"/>
                <a:gd name="T44" fmla="*/ 628 w 725"/>
                <a:gd name="T45" fmla="*/ 833 h 1941"/>
                <a:gd name="T46" fmla="*/ 628 w 725"/>
                <a:gd name="T47" fmla="*/ 820 h 1941"/>
                <a:gd name="T48" fmla="*/ 655 w 725"/>
                <a:gd name="T49" fmla="*/ 819 h 1941"/>
                <a:gd name="T50" fmla="*/ 686 w 725"/>
                <a:gd name="T51" fmla="*/ 811 h 1941"/>
                <a:gd name="T52" fmla="*/ 644 w 725"/>
                <a:gd name="T53" fmla="*/ 776 h 1941"/>
                <a:gd name="T54" fmla="*/ 712 w 725"/>
                <a:gd name="T55" fmla="*/ 768 h 1941"/>
                <a:gd name="T56" fmla="*/ 724 w 725"/>
                <a:gd name="T57" fmla="*/ 752 h 1941"/>
                <a:gd name="T58" fmla="*/ 614 w 725"/>
                <a:gd name="T59" fmla="*/ 714 h 1941"/>
                <a:gd name="T60" fmla="*/ 652 w 725"/>
                <a:gd name="T61" fmla="*/ 700 h 1941"/>
                <a:gd name="T62" fmla="*/ 636 w 725"/>
                <a:gd name="T63" fmla="*/ 687 h 1941"/>
                <a:gd name="T64" fmla="*/ 578 w 725"/>
                <a:gd name="T65" fmla="*/ 691 h 1941"/>
                <a:gd name="T66" fmla="*/ 535 w 725"/>
                <a:gd name="T67" fmla="*/ 710 h 1941"/>
                <a:gd name="T68" fmla="*/ 432 w 725"/>
                <a:gd name="T69" fmla="*/ 681 h 1941"/>
                <a:gd name="T70" fmla="*/ 357 w 725"/>
                <a:gd name="T71" fmla="*/ 487 h 1941"/>
                <a:gd name="T72" fmla="*/ 270 w 725"/>
                <a:gd name="T73" fmla="*/ 378 h 1941"/>
                <a:gd name="T74" fmla="*/ 279 w 725"/>
                <a:gd name="T75" fmla="*/ 292 h 1941"/>
                <a:gd name="T76" fmla="*/ 304 w 725"/>
                <a:gd name="T77" fmla="*/ 273 h 1941"/>
                <a:gd name="T78" fmla="*/ 309 w 725"/>
                <a:gd name="T79" fmla="*/ 202 h 1941"/>
                <a:gd name="T80" fmla="*/ 311 w 725"/>
                <a:gd name="T81" fmla="*/ 180 h 1941"/>
                <a:gd name="T82" fmla="*/ 274 w 725"/>
                <a:gd name="T83" fmla="*/ 137 h 1941"/>
                <a:gd name="T84" fmla="*/ 255 w 725"/>
                <a:gd name="T85" fmla="*/ 83 h 1941"/>
                <a:gd name="T86" fmla="*/ 234 w 725"/>
                <a:gd name="T87" fmla="*/ 42 h 1941"/>
                <a:gd name="T88" fmla="*/ 189 w 725"/>
                <a:gd name="T89" fmla="*/ 8 h 1941"/>
                <a:gd name="T90" fmla="*/ 138 w 725"/>
                <a:gd name="T91" fmla="*/ 5 h 1941"/>
                <a:gd name="T92" fmla="*/ 102 w 725"/>
                <a:gd name="T93" fmla="*/ 20 h 1941"/>
                <a:gd name="T94" fmla="*/ 63 w 725"/>
                <a:gd name="T95" fmla="*/ 35 h 1941"/>
                <a:gd name="T96" fmla="*/ 18 w 725"/>
                <a:gd name="T97" fmla="*/ 72 h 1941"/>
                <a:gd name="T98" fmla="*/ 4 w 725"/>
                <a:gd name="T99" fmla="*/ 124 h 1941"/>
                <a:gd name="T100" fmla="*/ 4 w 725"/>
                <a:gd name="T101" fmla="*/ 153 h 1941"/>
                <a:gd name="T102" fmla="*/ 25 w 725"/>
                <a:gd name="T103" fmla="*/ 215 h 1941"/>
                <a:gd name="T104" fmla="*/ 37 w 725"/>
                <a:gd name="T105" fmla="*/ 258 h 1941"/>
                <a:gd name="T106" fmla="*/ 47 w 725"/>
                <a:gd name="T107" fmla="*/ 268 h 1941"/>
                <a:gd name="T108" fmla="*/ 57 w 725"/>
                <a:gd name="T109" fmla="*/ 293 h 1941"/>
                <a:gd name="T110" fmla="*/ 78 w 725"/>
                <a:gd name="T111" fmla="*/ 300 h 1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5" h="1941">
                  <a:moveTo>
                    <a:pt x="92" y="304"/>
                  </a:moveTo>
                  <a:lnTo>
                    <a:pt x="92" y="304"/>
                  </a:lnTo>
                  <a:lnTo>
                    <a:pt x="96" y="312"/>
                  </a:lnTo>
                  <a:lnTo>
                    <a:pt x="100" y="324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100" y="343"/>
                  </a:lnTo>
                  <a:lnTo>
                    <a:pt x="92" y="349"/>
                  </a:lnTo>
                  <a:lnTo>
                    <a:pt x="83" y="357"/>
                  </a:lnTo>
                  <a:lnTo>
                    <a:pt x="77" y="364"/>
                  </a:lnTo>
                  <a:lnTo>
                    <a:pt x="77" y="364"/>
                  </a:lnTo>
                  <a:lnTo>
                    <a:pt x="68" y="376"/>
                  </a:lnTo>
                  <a:lnTo>
                    <a:pt x="57" y="393"/>
                  </a:lnTo>
                  <a:lnTo>
                    <a:pt x="51" y="404"/>
                  </a:lnTo>
                  <a:lnTo>
                    <a:pt x="47" y="414"/>
                  </a:lnTo>
                  <a:lnTo>
                    <a:pt x="43" y="425"/>
                  </a:lnTo>
                  <a:lnTo>
                    <a:pt x="42" y="435"/>
                  </a:lnTo>
                  <a:lnTo>
                    <a:pt x="42" y="435"/>
                  </a:lnTo>
                  <a:lnTo>
                    <a:pt x="43" y="454"/>
                  </a:lnTo>
                  <a:lnTo>
                    <a:pt x="47" y="486"/>
                  </a:lnTo>
                  <a:lnTo>
                    <a:pt x="59" y="569"/>
                  </a:lnTo>
                  <a:lnTo>
                    <a:pt x="77" y="683"/>
                  </a:lnTo>
                  <a:lnTo>
                    <a:pt x="77" y="683"/>
                  </a:lnTo>
                  <a:lnTo>
                    <a:pt x="100" y="735"/>
                  </a:lnTo>
                  <a:lnTo>
                    <a:pt x="118" y="773"/>
                  </a:lnTo>
                  <a:lnTo>
                    <a:pt x="124" y="787"/>
                  </a:lnTo>
                  <a:lnTo>
                    <a:pt x="128" y="795"/>
                  </a:lnTo>
                  <a:lnTo>
                    <a:pt x="128" y="795"/>
                  </a:lnTo>
                  <a:lnTo>
                    <a:pt x="134" y="805"/>
                  </a:lnTo>
                  <a:lnTo>
                    <a:pt x="143" y="820"/>
                  </a:lnTo>
                  <a:lnTo>
                    <a:pt x="149" y="836"/>
                  </a:lnTo>
                  <a:lnTo>
                    <a:pt x="152" y="844"/>
                  </a:lnTo>
                  <a:lnTo>
                    <a:pt x="153" y="850"/>
                  </a:lnTo>
                  <a:lnTo>
                    <a:pt x="153" y="850"/>
                  </a:lnTo>
                  <a:lnTo>
                    <a:pt x="153" y="860"/>
                  </a:lnTo>
                  <a:lnTo>
                    <a:pt x="149" y="877"/>
                  </a:lnTo>
                  <a:lnTo>
                    <a:pt x="140" y="919"/>
                  </a:lnTo>
                  <a:lnTo>
                    <a:pt x="128" y="977"/>
                  </a:lnTo>
                  <a:lnTo>
                    <a:pt x="128" y="977"/>
                  </a:lnTo>
                  <a:lnTo>
                    <a:pt x="131" y="977"/>
                  </a:lnTo>
                  <a:lnTo>
                    <a:pt x="138" y="978"/>
                  </a:lnTo>
                  <a:lnTo>
                    <a:pt x="143" y="979"/>
                  </a:lnTo>
                  <a:lnTo>
                    <a:pt x="145" y="981"/>
                  </a:lnTo>
                  <a:lnTo>
                    <a:pt x="148" y="983"/>
                  </a:lnTo>
                  <a:lnTo>
                    <a:pt x="148" y="987"/>
                  </a:lnTo>
                  <a:lnTo>
                    <a:pt x="148" y="987"/>
                  </a:lnTo>
                  <a:lnTo>
                    <a:pt x="148" y="996"/>
                  </a:lnTo>
                  <a:lnTo>
                    <a:pt x="149" y="1011"/>
                  </a:lnTo>
                  <a:lnTo>
                    <a:pt x="154" y="1055"/>
                  </a:lnTo>
                  <a:lnTo>
                    <a:pt x="163" y="1139"/>
                  </a:lnTo>
                  <a:lnTo>
                    <a:pt x="163" y="1139"/>
                  </a:lnTo>
                  <a:lnTo>
                    <a:pt x="164" y="1145"/>
                  </a:lnTo>
                  <a:lnTo>
                    <a:pt x="168" y="1154"/>
                  </a:lnTo>
                  <a:lnTo>
                    <a:pt x="181" y="1175"/>
                  </a:lnTo>
                  <a:lnTo>
                    <a:pt x="198" y="1201"/>
                  </a:lnTo>
                  <a:lnTo>
                    <a:pt x="217" y="1229"/>
                  </a:lnTo>
                  <a:lnTo>
                    <a:pt x="253" y="1275"/>
                  </a:lnTo>
                  <a:lnTo>
                    <a:pt x="269" y="1296"/>
                  </a:lnTo>
                  <a:lnTo>
                    <a:pt x="279" y="1346"/>
                  </a:lnTo>
                  <a:lnTo>
                    <a:pt x="148" y="1802"/>
                  </a:lnTo>
                  <a:lnTo>
                    <a:pt x="163" y="1817"/>
                  </a:lnTo>
                  <a:lnTo>
                    <a:pt x="163" y="1817"/>
                  </a:lnTo>
                  <a:lnTo>
                    <a:pt x="162" y="1825"/>
                  </a:lnTo>
                  <a:lnTo>
                    <a:pt x="160" y="1833"/>
                  </a:lnTo>
                  <a:lnTo>
                    <a:pt x="159" y="1844"/>
                  </a:lnTo>
                  <a:lnTo>
                    <a:pt x="159" y="1855"/>
                  </a:lnTo>
                  <a:lnTo>
                    <a:pt x="162" y="1866"/>
                  </a:lnTo>
                  <a:lnTo>
                    <a:pt x="163" y="1871"/>
                  </a:lnTo>
                  <a:lnTo>
                    <a:pt x="165" y="1875"/>
                  </a:lnTo>
                  <a:lnTo>
                    <a:pt x="169" y="1879"/>
                  </a:lnTo>
                  <a:lnTo>
                    <a:pt x="173" y="1883"/>
                  </a:lnTo>
                  <a:lnTo>
                    <a:pt x="173" y="1883"/>
                  </a:lnTo>
                  <a:lnTo>
                    <a:pt x="182" y="1888"/>
                  </a:lnTo>
                  <a:lnTo>
                    <a:pt x="191" y="1890"/>
                  </a:lnTo>
                  <a:lnTo>
                    <a:pt x="208" y="1893"/>
                  </a:lnTo>
                  <a:lnTo>
                    <a:pt x="217" y="1894"/>
                  </a:lnTo>
                  <a:lnTo>
                    <a:pt x="229" y="1897"/>
                  </a:lnTo>
                  <a:lnTo>
                    <a:pt x="240" y="1902"/>
                  </a:lnTo>
                  <a:lnTo>
                    <a:pt x="254" y="1908"/>
                  </a:lnTo>
                  <a:lnTo>
                    <a:pt x="254" y="1908"/>
                  </a:lnTo>
                  <a:lnTo>
                    <a:pt x="269" y="1916"/>
                  </a:lnTo>
                  <a:lnTo>
                    <a:pt x="284" y="1921"/>
                  </a:lnTo>
                  <a:lnTo>
                    <a:pt x="299" y="1926"/>
                  </a:lnTo>
                  <a:lnTo>
                    <a:pt x="314" y="1930"/>
                  </a:lnTo>
                  <a:lnTo>
                    <a:pt x="344" y="1935"/>
                  </a:lnTo>
                  <a:lnTo>
                    <a:pt x="370" y="1938"/>
                  </a:lnTo>
                  <a:lnTo>
                    <a:pt x="370" y="1938"/>
                  </a:lnTo>
                  <a:lnTo>
                    <a:pt x="391" y="1941"/>
                  </a:lnTo>
                  <a:lnTo>
                    <a:pt x="400" y="1940"/>
                  </a:lnTo>
                  <a:lnTo>
                    <a:pt x="407" y="1938"/>
                  </a:lnTo>
                  <a:lnTo>
                    <a:pt x="412" y="1937"/>
                  </a:lnTo>
                  <a:lnTo>
                    <a:pt x="415" y="1933"/>
                  </a:lnTo>
                  <a:lnTo>
                    <a:pt x="419" y="1930"/>
                  </a:lnTo>
                  <a:lnTo>
                    <a:pt x="421" y="1923"/>
                  </a:lnTo>
                  <a:lnTo>
                    <a:pt x="421" y="1923"/>
                  </a:lnTo>
                  <a:lnTo>
                    <a:pt x="423" y="1913"/>
                  </a:lnTo>
                  <a:lnTo>
                    <a:pt x="424" y="1906"/>
                  </a:lnTo>
                  <a:lnTo>
                    <a:pt x="423" y="1903"/>
                  </a:lnTo>
                  <a:lnTo>
                    <a:pt x="422" y="1901"/>
                  </a:lnTo>
                  <a:lnTo>
                    <a:pt x="415" y="1893"/>
                  </a:lnTo>
                  <a:lnTo>
                    <a:pt x="415" y="1893"/>
                  </a:lnTo>
                  <a:lnTo>
                    <a:pt x="398" y="1879"/>
                  </a:lnTo>
                  <a:lnTo>
                    <a:pt x="371" y="1859"/>
                  </a:lnTo>
                  <a:lnTo>
                    <a:pt x="335" y="1832"/>
                  </a:lnTo>
                  <a:lnTo>
                    <a:pt x="340" y="1817"/>
                  </a:lnTo>
                  <a:lnTo>
                    <a:pt x="314" y="1766"/>
                  </a:lnTo>
                  <a:lnTo>
                    <a:pt x="314" y="1706"/>
                  </a:lnTo>
                  <a:lnTo>
                    <a:pt x="314" y="1706"/>
                  </a:lnTo>
                  <a:lnTo>
                    <a:pt x="378" y="1706"/>
                  </a:lnTo>
                  <a:lnTo>
                    <a:pt x="426" y="1704"/>
                  </a:lnTo>
                  <a:lnTo>
                    <a:pt x="456" y="1706"/>
                  </a:lnTo>
                  <a:lnTo>
                    <a:pt x="456" y="1706"/>
                  </a:lnTo>
                  <a:lnTo>
                    <a:pt x="462" y="1706"/>
                  </a:lnTo>
                  <a:lnTo>
                    <a:pt x="469" y="1704"/>
                  </a:lnTo>
                  <a:lnTo>
                    <a:pt x="474" y="1702"/>
                  </a:lnTo>
                  <a:lnTo>
                    <a:pt x="479" y="1698"/>
                  </a:lnTo>
                  <a:lnTo>
                    <a:pt x="482" y="1694"/>
                  </a:lnTo>
                  <a:lnTo>
                    <a:pt x="485" y="1690"/>
                  </a:lnTo>
                  <a:lnTo>
                    <a:pt x="486" y="1688"/>
                  </a:lnTo>
                  <a:lnTo>
                    <a:pt x="486" y="1685"/>
                  </a:lnTo>
                  <a:lnTo>
                    <a:pt x="486" y="1685"/>
                  </a:lnTo>
                  <a:lnTo>
                    <a:pt x="484" y="1680"/>
                  </a:lnTo>
                  <a:lnTo>
                    <a:pt x="479" y="1674"/>
                  </a:lnTo>
                  <a:lnTo>
                    <a:pt x="475" y="1671"/>
                  </a:lnTo>
                  <a:lnTo>
                    <a:pt x="471" y="1668"/>
                  </a:lnTo>
                  <a:lnTo>
                    <a:pt x="466" y="1666"/>
                  </a:lnTo>
                  <a:lnTo>
                    <a:pt x="461" y="1665"/>
                  </a:lnTo>
                  <a:lnTo>
                    <a:pt x="461" y="1665"/>
                  </a:lnTo>
                  <a:lnTo>
                    <a:pt x="446" y="1661"/>
                  </a:lnTo>
                  <a:lnTo>
                    <a:pt x="427" y="1655"/>
                  </a:lnTo>
                  <a:lnTo>
                    <a:pt x="400" y="1645"/>
                  </a:lnTo>
                  <a:lnTo>
                    <a:pt x="400" y="1645"/>
                  </a:lnTo>
                  <a:lnTo>
                    <a:pt x="398" y="1644"/>
                  </a:lnTo>
                  <a:lnTo>
                    <a:pt x="395" y="1641"/>
                  </a:lnTo>
                  <a:lnTo>
                    <a:pt x="390" y="1636"/>
                  </a:lnTo>
                  <a:lnTo>
                    <a:pt x="383" y="1628"/>
                  </a:lnTo>
                  <a:lnTo>
                    <a:pt x="379" y="1626"/>
                  </a:lnTo>
                  <a:lnTo>
                    <a:pt x="375" y="1625"/>
                  </a:lnTo>
                  <a:lnTo>
                    <a:pt x="375" y="1625"/>
                  </a:lnTo>
                  <a:lnTo>
                    <a:pt x="365" y="1620"/>
                  </a:lnTo>
                  <a:lnTo>
                    <a:pt x="354" y="1613"/>
                  </a:lnTo>
                  <a:lnTo>
                    <a:pt x="340" y="1604"/>
                  </a:lnTo>
                  <a:lnTo>
                    <a:pt x="456" y="1412"/>
                  </a:lnTo>
                  <a:lnTo>
                    <a:pt x="456" y="1412"/>
                  </a:lnTo>
                  <a:lnTo>
                    <a:pt x="466" y="1402"/>
                  </a:lnTo>
                  <a:lnTo>
                    <a:pt x="486" y="1379"/>
                  </a:lnTo>
                  <a:lnTo>
                    <a:pt x="498" y="1365"/>
                  </a:lnTo>
                  <a:lnTo>
                    <a:pt x="508" y="1351"/>
                  </a:lnTo>
                  <a:lnTo>
                    <a:pt x="514" y="1337"/>
                  </a:lnTo>
                  <a:lnTo>
                    <a:pt x="516" y="1331"/>
                  </a:lnTo>
                  <a:lnTo>
                    <a:pt x="516" y="1326"/>
                  </a:lnTo>
                  <a:lnTo>
                    <a:pt x="516" y="1326"/>
                  </a:lnTo>
                  <a:lnTo>
                    <a:pt x="515" y="1283"/>
                  </a:lnTo>
                  <a:lnTo>
                    <a:pt x="514" y="1260"/>
                  </a:lnTo>
                  <a:lnTo>
                    <a:pt x="511" y="1235"/>
                  </a:lnTo>
                  <a:lnTo>
                    <a:pt x="511" y="1235"/>
                  </a:lnTo>
                  <a:lnTo>
                    <a:pt x="504" y="1179"/>
                  </a:lnTo>
                  <a:lnTo>
                    <a:pt x="493" y="1091"/>
                  </a:lnTo>
                  <a:lnTo>
                    <a:pt x="476" y="972"/>
                  </a:lnTo>
                  <a:lnTo>
                    <a:pt x="476" y="972"/>
                  </a:lnTo>
                  <a:lnTo>
                    <a:pt x="484" y="963"/>
                  </a:lnTo>
                  <a:lnTo>
                    <a:pt x="489" y="957"/>
                  </a:lnTo>
                  <a:lnTo>
                    <a:pt x="491" y="951"/>
                  </a:lnTo>
                  <a:lnTo>
                    <a:pt x="491" y="951"/>
                  </a:lnTo>
                  <a:lnTo>
                    <a:pt x="491" y="944"/>
                  </a:lnTo>
                  <a:lnTo>
                    <a:pt x="487" y="925"/>
                  </a:lnTo>
                  <a:lnTo>
                    <a:pt x="479" y="870"/>
                  </a:lnTo>
                  <a:lnTo>
                    <a:pt x="466" y="795"/>
                  </a:lnTo>
                  <a:lnTo>
                    <a:pt x="516" y="795"/>
                  </a:lnTo>
                  <a:lnTo>
                    <a:pt x="516" y="795"/>
                  </a:lnTo>
                  <a:lnTo>
                    <a:pt x="523" y="800"/>
                  </a:lnTo>
                  <a:lnTo>
                    <a:pt x="539" y="811"/>
                  </a:lnTo>
                  <a:lnTo>
                    <a:pt x="559" y="822"/>
                  </a:lnTo>
                  <a:lnTo>
                    <a:pt x="568" y="827"/>
                  </a:lnTo>
                  <a:lnTo>
                    <a:pt x="577" y="830"/>
                  </a:lnTo>
                  <a:lnTo>
                    <a:pt x="577" y="830"/>
                  </a:lnTo>
                  <a:lnTo>
                    <a:pt x="592" y="833"/>
                  </a:lnTo>
                  <a:lnTo>
                    <a:pt x="605" y="836"/>
                  </a:lnTo>
                  <a:lnTo>
                    <a:pt x="618" y="840"/>
                  </a:lnTo>
                  <a:lnTo>
                    <a:pt x="618" y="840"/>
                  </a:lnTo>
                  <a:lnTo>
                    <a:pt x="619" y="840"/>
                  </a:lnTo>
                  <a:lnTo>
                    <a:pt x="623" y="839"/>
                  </a:lnTo>
                  <a:lnTo>
                    <a:pt x="626" y="835"/>
                  </a:lnTo>
                  <a:lnTo>
                    <a:pt x="628" y="833"/>
                  </a:lnTo>
                  <a:lnTo>
                    <a:pt x="628" y="830"/>
                  </a:lnTo>
                  <a:lnTo>
                    <a:pt x="628" y="830"/>
                  </a:lnTo>
                  <a:lnTo>
                    <a:pt x="626" y="824"/>
                  </a:lnTo>
                  <a:lnTo>
                    <a:pt x="624" y="821"/>
                  </a:lnTo>
                  <a:lnTo>
                    <a:pt x="624" y="820"/>
                  </a:lnTo>
                  <a:lnTo>
                    <a:pt x="624" y="820"/>
                  </a:lnTo>
                  <a:lnTo>
                    <a:pt x="628" y="820"/>
                  </a:lnTo>
                  <a:lnTo>
                    <a:pt x="628" y="820"/>
                  </a:lnTo>
                  <a:lnTo>
                    <a:pt x="634" y="822"/>
                  </a:lnTo>
                  <a:lnTo>
                    <a:pt x="638" y="825"/>
                  </a:lnTo>
                  <a:lnTo>
                    <a:pt x="643" y="826"/>
                  </a:lnTo>
                  <a:lnTo>
                    <a:pt x="645" y="826"/>
                  </a:lnTo>
                  <a:lnTo>
                    <a:pt x="648" y="825"/>
                  </a:lnTo>
                  <a:lnTo>
                    <a:pt x="648" y="825"/>
                  </a:lnTo>
                  <a:lnTo>
                    <a:pt x="653" y="821"/>
                  </a:lnTo>
                  <a:lnTo>
                    <a:pt x="655" y="819"/>
                  </a:lnTo>
                  <a:lnTo>
                    <a:pt x="658" y="815"/>
                  </a:lnTo>
                  <a:lnTo>
                    <a:pt x="658" y="815"/>
                  </a:lnTo>
                  <a:lnTo>
                    <a:pt x="669" y="817"/>
                  </a:lnTo>
                  <a:lnTo>
                    <a:pt x="677" y="817"/>
                  </a:lnTo>
                  <a:lnTo>
                    <a:pt x="681" y="816"/>
                  </a:lnTo>
                  <a:lnTo>
                    <a:pt x="683" y="815"/>
                  </a:lnTo>
                  <a:lnTo>
                    <a:pt x="683" y="815"/>
                  </a:lnTo>
                  <a:lnTo>
                    <a:pt x="686" y="811"/>
                  </a:lnTo>
                  <a:lnTo>
                    <a:pt x="686" y="807"/>
                  </a:lnTo>
                  <a:lnTo>
                    <a:pt x="683" y="803"/>
                  </a:lnTo>
                  <a:lnTo>
                    <a:pt x="678" y="800"/>
                  </a:lnTo>
                  <a:lnTo>
                    <a:pt x="678" y="800"/>
                  </a:lnTo>
                  <a:lnTo>
                    <a:pt x="662" y="788"/>
                  </a:lnTo>
                  <a:lnTo>
                    <a:pt x="648" y="779"/>
                  </a:lnTo>
                  <a:lnTo>
                    <a:pt x="648" y="779"/>
                  </a:lnTo>
                  <a:lnTo>
                    <a:pt x="644" y="776"/>
                  </a:lnTo>
                  <a:lnTo>
                    <a:pt x="641" y="771"/>
                  </a:lnTo>
                  <a:lnTo>
                    <a:pt x="638" y="764"/>
                  </a:lnTo>
                  <a:lnTo>
                    <a:pt x="688" y="764"/>
                  </a:lnTo>
                  <a:lnTo>
                    <a:pt x="688" y="764"/>
                  </a:lnTo>
                  <a:lnTo>
                    <a:pt x="692" y="765"/>
                  </a:lnTo>
                  <a:lnTo>
                    <a:pt x="702" y="768"/>
                  </a:lnTo>
                  <a:lnTo>
                    <a:pt x="708" y="768"/>
                  </a:lnTo>
                  <a:lnTo>
                    <a:pt x="712" y="768"/>
                  </a:lnTo>
                  <a:lnTo>
                    <a:pt x="716" y="767"/>
                  </a:lnTo>
                  <a:lnTo>
                    <a:pt x="719" y="764"/>
                  </a:lnTo>
                  <a:lnTo>
                    <a:pt x="719" y="764"/>
                  </a:lnTo>
                  <a:lnTo>
                    <a:pt x="720" y="762"/>
                  </a:lnTo>
                  <a:lnTo>
                    <a:pt x="721" y="759"/>
                  </a:lnTo>
                  <a:lnTo>
                    <a:pt x="725" y="755"/>
                  </a:lnTo>
                  <a:lnTo>
                    <a:pt x="725" y="753"/>
                  </a:lnTo>
                  <a:lnTo>
                    <a:pt x="724" y="752"/>
                  </a:lnTo>
                  <a:lnTo>
                    <a:pt x="713" y="749"/>
                  </a:lnTo>
                  <a:lnTo>
                    <a:pt x="713" y="749"/>
                  </a:lnTo>
                  <a:lnTo>
                    <a:pt x="648" y="734"/>
                  </a:lnTo>
                  <a:lnTo>
                    <a:pt x="648" y="734"/>
                  </a:lnTo>
                  <a:lnTo>
                    <a:pt x="641" y="731"/>
                  </a:lnTo>
                  <a:lnTo>
                    <a:pt x="628" y="724"/>
                  </a:lnTo>
                  <a:lnTo>
                    <a:pt x="628" y="724"/>
                  </a:lnTo>
                  <a:lnTo>
                    <a:pt x="614" y="714"/>
                  </a:lnTo>
                  <a:lnTo>
                    <a:pt x="607" y="709"/>
                  </a:lnTo>
                  <a:lnTo>
                    <a:pt x="607" y="709"/>
                  </a:lnTo>
                  <a:lnTo>
                    <a:pt x="626" y="707"/>
                  </a:lnTo>
                  <a:lnTo>
                    <a:pt x="640" y="706"/>
                  </a:lnTo>
                  <a:lnTo>
                    <a:pt x="645" y="705"/>
                  </a:lnTo>
                  <a:lnTo>
                    <a:pt x="648" y="703"/>
                  </a:lnTo>
                  <a:lnTo>
                    <a:pt x="648" y="703"/>
                  </a:lnTo>
                  <a:lnTo>
                    <a:pt x="652" y="700"/>
                  </a:lnTo>
                  <a:lnTo>
                    <a:pt x="655" y="698"/>
                  </a:lnTo>
                  <a:lnTo>
                    <a:pt x="657" y="697"/>
                  </a:lnTo>
                  <a:lnTo>
                    <a:pt x="657" y="696"/>
                  </a:lnTo>
                  <a:lnTo>
                    <a:pt x="655" y="695"/>
                  </a:lnTo>
                  <a:lnTo>
                    <a:pt x="653" y="693"/>
                  </a:lnTo>
                  <a:lnTo>
                    <a:pt x="653" y="693"/>
                  </a:lnTo>
                  <a:lnTo>
                    <a:pt x="641" y="688"/>
                  </a:lnTo>
                  <a:lnTo>
                    <a:pt x="636" y="687"/>
                  </a:lnTo>
                  <a:lnTo>
                    <a:pt x="628" y="688"/>
                  </a:lnTo>
                  <a:lnTo>
                    <a:pt x="628" y="688"/>
                  </a:lnTo>
                  <a:lnTo>
                    <a:pt x="611" y="692"/>
                  </a:lnTo>
                  <a:lnTo>
                    <a:pt x="605" y="693"/>
                  </a:lnTo>
                  <a:lnTo>
                    <a:pt x="597" y="693"/>
                  </a:lnTo>
                  <a:lnTo>
                    <a:pt x="597" y="693"/>
                  </a:lnTo>
                  <a:lnTo>
                    <a:pt x="583" y="691"/>
                  </a:lnTo>
                  <a:lnTo>
                    <a:pt x="578" y="691"/>
                  </a:lnTo>
                  <a:lnTo>
                    <a:pt x="572" y="693"/>
                  </a:lnTo>
                  <a:lnTo>
                    <a:pt x="572" y="693"/>
                  </a:lnTo>
                  <a:lnTo>
                    <a:pt x="564" y="697"/>
                  </a:lnTo>
                  <a:lnTo>
                    <a:pt x="558" y="698"/>
                  </a:lnTo>
                  <a:lnTo>
                    <a:pt x="552" y="701"/>
                  </a:lnTo>
                  <a:lnTo>
                    <a:pt x="547" y="703"/>
                  </a:lnTo>
                  <a:lnTo>
                    <a:pt x="547" y="703"/>
                  </a:lnTo>
                  <a:lnTo>
                    <a:pt x="535" y="710"/>
                  </a:lnTo>
                  <a:lnTo>
                    <a:pt x="527" y="714"/>
                  </a:lnTo>
                  <a:lnTo>
                    <a:pt x="456" y="714"/>
                  </a:lnTo>
                  <a:lnTo>
                    <a:pt x="456" y="714"/>
                  </a:lnTo>
                  <a:lnTo>
                    <a:pt x="447" y="705"/>
                  </a:lnTo>
                  <a:lnTo>
                    <a:pt x="441" y="696"/>
                  </a:lnTo>
                  <a:lnTo>
                    <a:pt x="436" y="688"/>
                  </a:lnTo>
                  <a:lnTo>
                    <a:pt x="436" y="688"/>
                  </a:lnTo>
                  <a:lnTo>
                    <a:pt x="432" y="681"/>
                  </a:lnTo>
                  <a:lnTo>
                    <a:pt x="426" y="672"/>
                  </a:lnTo>
                  <a:lnTo>
                    <a:pt x="418" y="662"/>
                  </a:lnTo>
                  <a:lnTo>
                    <a:pt x="410" y="648"/>
                  </a:lnTo>
                  <a:lnTo>
                    <a:pt x="410" y="648"/>
                  </a:lnTo>
                  <a:lnTo>
                    <a:pt x="405" y="634"/>
                  </a:lnTo>
                  <a:lnTo>
                    <a:pt x="397" y="610"/>
                  </a:lnTo>
                  <a:lnTo>
                    <a:pt x="376" y="548"/>
                  </a:lnTo>
                  <a:lnTo>
                    <a:pt x="357" y="487"/>
                  </a:lnTo>
                  <a:lnTo>
                    <a:pt x="350" y="466"/>
                  </a:lnTo>
                  <a:lnTo>
                    <a:pt x="345" y="455"/>
                  </a:lnTo>
                  <a:lnTo>
                    <a:pt x="345" y="455"/>
                  </a:lnTo>
                  <a:lnTo>
                    <a:pt x="323" y="430"/>
                  </a:lnTo>
                  <a:lnTo>
                    <a:pt x="311" y="416"/>
                  </a:lnTo>
                  <a:lnTo>
                    <a:pt x="299" y="405"/>
                  </a:lnTo>
                  <a:lnTo>
                    <a:pt x="299" y="405"/>
                  </a:lnTo>
                  <a:lnTo>
                    <a:pt x="270" y="378"/>
                  </a:lnTo>
                  <a:lnTo>
                    <a:pt x="249" y="359"/>
                  </a:lnTo>
                  <a:lnTo>
                    <a:pt x="249" y="359"/>
                  </a:lnTo>
                  <a:lnTo>
                    <a:pt x="246" y="353"/>
                  </a:lnTo>
                  <a:lnTo>
                    <a:pt x="243" y="343"/>
                  </a:lnTo>
                  <a:lnTo>
                    <a:pt x="239" y="329"/>
                  </a:lnTo>
                  <a:lnTo>
                    <a:pt x="239" y="329"/>
                  </a:lnTo>
                  <a:lnTo>
                    <a:pt x="261" y="307"/>
                  </a:lnTo>
                  <a:lnTo>
                    <a:pt x="279" y="292"/>
                  </a:lnTo>
                  <a:lnTo>
                    <a:pt x="289" y="283"/>
                  </a:lnTo>
                  <a:lnTo>
                    <a:pt x="289" y="283"/>
                  </a:lnTo>
                  <a:lnTo>
                    <a:pt x="294" y="282"/>
                  </a:lnTo>
                  <a:lnTo>
                    <a:pt x="299" y="280"/>
                  </a:lnTo>
                  <a:lnTo>
                    <a:pt x="303" y="278"/>
                  </a:lnTo>
                  <a:lnTo>
                    <a:pt x="304" y="276"/>
                  </a:lnTo>
                  <a:lnTo>
                    <a:pt x="304" y="273"/>
                  </a:lnTo>
                  <a:lnTo>
                    <a:pt x="304" y="273"/>
                  </a:lnTo>
                  <a:lnTo>
                    <a:pt x="306" y="257"/>
                  </a:lnTo>
                  <a:lnTo>
                    <a:pt x="304" y="243"/>
                  </a:lnTo>
                  <a:lnTo>
                    <a:pt x="304" y="243"/>
                  </a:lnTo>
                  <a:lnTo>
                    <a:pt x="306" y="234"/>
                  </a:lnTo>
                  <a:lnTo>
                    <a:pt x="307" y="221"/>
                  </a:lnTo>
                  <a:lnTo>
                    <a:pt x="309" y="210"/>
                  </a:lnTo>
                  <a:lnTo>
                    <a:pt x="309" y="205"/>
                  </a:lnTo>
                  <a:lnTo>
                    <a:pt x="309" y="202"/>
                  </a:lnTo>
                  <a:lnTo>
                    <a:pt x="309" y="202"/>
                  </a:lnTo>
                  <a:lnTo>
                    <a:pt x="306" y="194"/>
                  </a:lnTo>
                  <a:lnTo>
                    <a:pt x="304" y="187"/>
                  </a:lnTo>
                  <a:lnTo>
                    <a:pt x="304" y="187"/>
                  </a:lnTo>
                  <a:lnTo>
                    <a:pt x="306" y="187"/>
                  </a:lnTo>
                  <a:lnTo>
                    <a:pt x="308" y="186"/>
                  </a:lnTo>
                  <a:lnTo>
                    <a:pt x="311" y="182"/>
                  </a:lnTo>
                  <a:lnTo>
                    <a:pt x="311" y="180"/>
                  </a:lnTo>
                  <a:lnTo>
                    <a:pt x="309" y="177"/>
                  </a:lnTo>
                  <a:lnTo>
                    <a:pt x="309" y="177"/>
                  </a:lnTo>
                  <a:lnTo>
                    <a:pt x="306" y="171"/>
                  </a:lnTo>
                  <a:lnTo>
                    <a:pt x="302" y="167"/>
                  </a:lnTo>
                  <a:lnTo>
                    <a:pt x="289" y="157"/>
                  </a:lnTo>
                  <a:lnTo>
                    <a:pt x="289" y="157"/>
                  </a:lnTo>
                  <a:lnTo>
                    <a:pt x="280" y="149"/>
                  </a:lnTo>
                  <a:lnTo>
                    <a:pt x="274" y="137"/>
                  </a:lnTo>
                  <a:lnTo>
                    <a:pt x="274" y="137"/>
                  </a:lnTo>
                  <a:lnTo>
                    <a:pt x="269" y="125"/>
                  </a:lnTo>
                  <a:lnTo>
                    <a:pt x="265" y="114"/>
                  </a:lnTo>
                  <a:lnTo>
                    <a:pt x="263" y="104"/>
                  </a:lnTo>
                  <a:lnTo>
                    <a:pt x="259" y="96"/>
                  </a:lnTo>
                  <a:lnTo>
                    <a:pt x="259" y="96"/>
                  </a:lnTo>
                  <a:lnTo>
                    <a:pt x="256" y="90"/>
                  </a:lnTo>
                  <a:lnTo>
                    <a:pt x="255" y="83"/>
                  </a:lnTo>
                  <a:lnTo>
                    <a:pt x="253" y="77"/>
                  </a:lnTo>
                  <a:lnTo>
                    <a:pt x="249" y="71"/>
                  </a:lnTo>
                  <a:lnTo>
                    <a:pt x="249" y="71"/>
                  </a:lnTo>
                  <a:lnTo>
                    <a:pt x="239" y="58"/>
                  </a:lnTo>
                  <a:lnTo>
                    <a:pt x="234" y="51"/>
                  </a:lnTo>
                  <a:lnTo>
                    <a:pt x="234" y="51"/>
                  </a:lnTo>
                  <a:lnTo>
                    <a:pt x="234" y="48"/>
                  </a:lnTo>
                  <a:lnTo>
                    <a:pt x="234" y="42"/>
                  </a:lnTo>
                  <a:lnTo>
                    <a:pt x="234" y="38"/>
                  </a:lnTo>
                  <a:lnTo>
                    <a:pt x="231" y="34"/>
                  </a:lnTo>
                  <a:lnTo>
                    <a:pt x="229" y="29"/>
                  </a:lnTo>
                  <a:lnTo>
                    <a:pt x="224" y="25"/>
                  </a:lnTo>
                  <a:lnTo>
                    <a:pt x="224" y="25"/>
                  </a:lnTo>
                  <a:lnTo>
                    <a:pt x="212" y="18"/>
                  </a:lnTo>
                  <a:lnTo>
                    <a:pt x="201" y="13"/>
                  </a:lnTo>
                  <a:lnTo>
                    <a:pt x="189" y="8"/>
                  </a:lnTo>
                  <a:lnTo>
                    <a:pt x="178" y="5"/>
                  </a:lnTo>
                  <a:lnTo>
                    <a:pt x="178" y="5"/>
                  </a:lnTo>
                  <a:lnTo>
                    <a:pt x="168" y="2"/>
                  </a:lnTo>
                  <a:lnTo>
                    <a:pt x="159" y="0"/>
                  </a:lnTo>
                  <a:lnTo>
                    <a:pt x="155" y="0"/>
                  </a:lnTo>
                  <a:lnTo>
                    <a:pt x="150" y="0"/>
                  </a:lnTo>
                  <a:lnTo>
                    <a:pt x="144" y="2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3" y="9"/>
                  </a:lnTo>
                  <a:lnTo>
                    <a:pt x="130" y="11"/>
                  </a:lnTo>
                  <a:lnTo>
                    <a:pt x="130" y="15"/>
                  </a:lnTo>
                  <a:lnTo>
                    <a:pt x="128" y="16"/>
                  </a:lnTo>
                  <a:lnTo>
                    <a:pt x="124" y="18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59" y="23"/>
                  </a:lnTo>
                  <a:lnTo>
                    <a:pt x="53" y="24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9" y="30"/>
                  </a:lnTo>
                  <a:lnTo>
                    <a:pt x="62" y="34"/>
                  </a:lnTo>
                  <a:lnTo>
                    <a:pt x="63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56" y="39"/>
                  </a:lnTo>
                  <a:lnTo>
                    <a:pt x="44" y="48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19" y="68"/>
                  </a:lnTo>
                  <a:lnTo>
                    <a:pt x="18" y="72"/>
                  </a:lnTo>
                  <a:lnTo>
                    <a:pt x="18" y="75"/>
                  </a:lnTo>
                  <a:lnTo>
                    <a:pt x="18" y="78"/>
                  </a:lnTo>
                  <a:lnTo>
                    <a:pt x="20" y="83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14" y="105"/>
                  </a:lnTo>
                  <a:lnTo>
                    <a:pt x="6" y="119"/>
                  </a:lnTo>
                  <a:lnTo>
                    <a:pt x="4" y="124"/>
                  </a:lnTo>
                  <a:lnTo>
                    <a:pt x="1" y="126"/>
                  </a:lnTo>
                  <a:lnTo>
                    <a:pt x="1" y="126"/>
                  </a:lnTo>
                  <a:lnTo>
                    <a:pt x="0" y="128"/>
                  </a:lnTo>
                  <a:lnTo>
                    <a:pt x="0" y="129"/>
                  </a:lnTo>
                  <a:lnTo>
                    <a:pt x="1" y="133"/>
                  </a:lnTo>
                  <a:lnTo>
                    <a:pt x="6" y="137"/>
                  </a:lnTo>
                  <a:lnTo>
                    <a:pt x="6" y="137"/>
                  </a:lnTo>
                  <a:lnTo>
                    <a:pt x="4" y="153"/>
                  </a:lnTo>
                  <a:lnTo>
                    <a:pt x="1" y="167"/>
                  </a:lnTo>
                  <a:lnTo>
                    <a:pt x="1" y="177"/>
                  </a:lnTo>
                  <a:lnTo>
                    <a:pt x="1" y="177"/>
                  </a:lnTo>
                  <a:lnTo>
                    <a:pt x="4" y="187"/>
                  </a:lnTo>
                  <a:lnTo>
                    <a:pt x="9" y="201"/>
                  </a:lnTo>
                  <a:lnTo>
                    <a:pt x="17" y="218"/>
                  </a:lnTo>
                  <a:lnTo>
                    <a:pt x="17" y="218"/>
                  </a:lnTo>
                  <a:lnTo>
                    <a:pt x="25" y="215"/>
                  </a:lnTo>
                  <a:lnTo>
                    <a:pt x="32" y="212"/>
                  </a:lnTo>
                  <a:lnTo>
                    <a:pt x="32" y="212"/>
                  </a:lnTo>
                  <a:lnTo>
                    <a:pt x="32" y="214"/>
                  </a:lnTo>
                  <a:lnTo>
                    <a:pt x="32" y="218"/>
                  </a:lnTo>
                  <a:lnTo>
                    <a:pt x="35" y="229"/>
                  </a:lnTo>
                  <a:lnTo>
                    <a:pt x="38" y="244"/>
                  </a:lnTo>
                  <a:lnTo>
                    <a:pt x="38" y="252"/>
                  </a:lnTo>
                  <a:lnTo>
                    <a:pt x="37" y="258"/>
                  </a:lnTo>
                  <a:lnTo>
                    <a:pt x="37" y="258"/>
                  </a:lnTo>
                  <a:lnTo>
                    <a:pt x="35" y="263"/>
                  </a:lnTo>
                  <a:lnTo>
                    <a:pt x="35" y="267"/>
                  </a:lnTo>
                  <a:lnTo>
                    <a:pt x="37" y="268"/>
                  </a:lnTo>
                  <a:lnTo>
                    <a:pt x="39" y="269"/>
                  </a:lnTo>
                  <a:lnTo>
                    <a:pt x="44" y="269"/>
                  </a:lnTo>
                  <a:lnTo>
                    <a:pt x="47" y="268"/>
                  </a:lnTo>
                  <a:lnTo>
                    <a:pt x="47" y="268"/>
                  </a:lnTo>
                  <a:lnTo>
                    <a:pt x="48" y="274"/>
                  </a:lnTo>
                  <a:lnTo>
                    <a:pt x="51" y="280"/>
                  </a:lnTo>
                  <a:lnTo>
                    <a:pt x="52" y="283"/>
                  </a:lnTo>
                  <a:lnTo>
                    <a:pt x="52" y="283"/>
                  </a:lnTo>
                  <a:lnTo>
                    <a:pt x="53" y="286"/>
                  </a:lnTo>
                  <a:lnTo>
                    <a:pt x="53" y="288"/>
                  </a:lnTo>
                  <a:lnTo>
                    <a:pt x="54" y="291"/>
                  </a:lnTo>
                  <a:lnTo>
                    <a:pt x="57" y="293"/>
                  </a:lnTo>
                  <a:lnTo>
                    <a:pt x="57" y="293"/>
                  </a:lnTo>
                  <a:lnTo>
                    <a:pt x="61" y="296"/>
                  </a:lnTo>
                  <a:lnTo>
                    <a:pt x="63" y="300"/>
                  </a:lnTo>
                  <a:lnTo>
                    <a:pt x="67" y="304"/>
                  </a:lnTo>
                  <a:lnTo>
                    <a:pt x="67" y="304"/>
                  </a:lnTo>
                  <a:lnTo>
                    <a:pt x="68" y="304"/>
                  </a:lnTo>
                  <a:lnTo>
                    <a:pt x="71" y="302"/>
                  </a:lnTo>
                  <a:lnTo>
                    <a:pt x="78" y="300"/>
                  </a:lnTo>
                  <a:lnTo>
                    <a:pt x="82" y="300"/>
                  </a:lnTo>
                  <a:lnTo>
                    <a:pt x="86" y="300"/>
                  </a:lnTo>
                  <a:lnTo>
                    <a:pt x="90" y="301"/>
                  </a:lnTo>
                  <a:lnTo>
                    <a:pt x="92" y="304"/>
                  </a:lnTo>
                  <a:lnTo>
                    <a:pt x="92" y="304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53443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1753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pptxj70_ダンボールを運ぶ男性のシルエット</dc:title>
  <dc:subject>pptxj70_ダンボールを運ぶ男性のシルエット</dc:subject>
  <dc:creator>でじけろお</dc:creator>
  <cp:revision>1</cp:revision>
  <dcterms:created xsi:type="dcterms:W3CDTF">2018-05-20T00:31:01Z</dcterms:created>
  <dcterms:modified xsi:type="dcterms:W3CDTF">2022-05-23T06:06:39Z</dcterms:modified>
  <cp:version>1</cp:version>
</cp:coreProperties>
</file>